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 id="2147483714" r:id="rId2"/>
    <p:sldMasterId id="2147483726" r:id="rId3"/>
    <p:sldMasterId id="2147483738" r:id="rId4"/>
    <p:sldMasterId id="2147483750" r:id="rId5"/>
    <p:sldMasterId id="2147483764" r:id="rId6"/>
    <p:sldMasterId id="2147483778" r:id="rId7"/>
  </p:sldMasterIdLst>
  <p:notesMasterIdLst>
    <p:notesMasterId r:id="rId32"/>
  </p:notesMasterIdLst>
  <p:sldIdLst>
    <p:sldId id="342" r:id="rId8"/>
    <p:sldId id="364" r:id="rId9"/>
    <p:sldId id="347" r:id="rId10"/>
    <p:sldId id="361" r:id="rId11"/>
    <p:sldId id="310" r:id="rId12"/>
    <p:sldId id="269" r:id="rId13"/>
    <p:sldId id="356" r:id="rId14"/>
    <p:sldId id="353" r:id="rId15"/>
    <p:sldId id="321" r:id="rId16"/>
    <p:sldId id="320" r:id="rId17"/>
    <p:sldId id="324" r:id="rId18"/>
    <p:sldId id="343" r:id="rId19"/>
    <p:sldId id="345" r:id="rId20"/>
    <p:sldId id="323" r:id="rId21"/>
    <p:sldId id="326" r:id="rId22"/>
    <p:sldId id="319" r:id="rId23"/>
    <p:sldId id="281" r:id="rId24"/>
    <p:sldId id="306" r:id="rId25"/>
    <p:sldId id="283" r:id="rId26"/>
    <p:sldId id="327" r:id="rId27"/>
    <p:sldId id="329" r:id="rId28"/>
    <p:sldId id="332" r:id="rId29"/>
    <p:sldId id="333" r:id="rId30"/>
    <p:sldId id="336" r:id="rId31"/>
  </p:sldIdLst>
  <p:sldSz cx="12192000" cy="6858000"/>
  <p:notesSz cx="6735763" cy="9869488"/>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3300"/>
    <a:srgbClr val="FFFFFF"/>
    <a:srgbClr val="333300"/>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6" d="100"/>
          <a:sy n="76" d="100"/>
        </p:scale>
        <p:origin x="-480" y="21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47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3474"/>
          </a:xfrm>
          <a:prstGeom prst="rect">
            <a:avLst/>
          </a:prstGeom>
        </p:spPr>
        <p:txBody>
          <a:bodyPr vert="horz" lIns="91440" tIns="45720" rIns="91440" bIns="45720" rtlCol="0"/>
          <a:lstStyle>
            <a:lvl1pPr algn="r">
              <a:defRPr sz="1200"/>
            </a:lvl1pPr>
          </a:lstStyle>
          <a:p>
            <a:fld id="{8476D0DA-2272-4056-B082-25EE51D3FE0C}" type="datetimeFigureOut">
              <a:rPr lang="en-US" smtClean="0"/>
              <a:t>10/30/2021</a:t>
            </a:fld>
            <a:endParaRPr lang="en-US"/>
          </a:p>
        </p:txBody>
      </p:sp>
      <p:sp>
        <p:nvSpPr>
          <p:cNvPr id="4" name="Slide Image Placeholder 3"/>
          <p:cNvSpPr>
            <a:spLocks noGrp="1" noRot="1" noChangeAspect="1"/>
          </p:cNvSpPr>
          <p:nvPr>
            <p:ph type="sldImg" idx="2"/>
          </p:nvPr>
        </p:nvSpPr>
        <p:spPr>
          <a:xfrm>
            <a:off x="77788" y="739775"/>
            <a:ext cx="6580187" cy="37020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688007"/>
            <a:ext cx="5388610" cy="444127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4301"/>
            <a:ext cx="2918831" cy="49347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4301"/>
            <a:ext cx="2918831" cy="493474"/>
          </a:xfrm>
          <a:prstGeom prst="rect">
            <a:avLst/>
          </a:prstGeom>
        </p:spPr>
        <p:txBody>
          <a:bodyPr vert="horz" lIns="91440" tIns="45720" rIns="91440" bIns="45720" rtlCol="0" anchor="b"/>
          <a:lstStyle>
            <a:lvl1pPr algn="r">
              <a:defRPr sz="1200"/>
            </a:lvl1pPr>
          </a:lstStyle>
          <a:p>
            <a:fld id="{4C7961C4-6926-46A6-825E-4983F9C79A6F}" type="slidenum">
              <a:rPr lang="en-US" smtClean="0"/>
              <a:t>‹#›</a:t>
            </a:fld>
            <a:endParaRPr lang="en-US"/>
          </a:p>
        </p:txBody>
      </p:sp>
    </p:spTree>
    <p:extLst>
      <p:ext uri="{BB962C8B-B14F-4D97-AF65-F5344CB8AC3E}">
        <p14:creationId xmlns:p14="http://schemas.microsoft.com/office/powerpoint/2010/main" val="1295036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8bca512db4_0_2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8bca512db4_0_2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9589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07988" y="1233488"/>
            <a:ext cx="5919787" cy="33305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1177718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55"/>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Title 28"/>
          <p:cNvSpPr>
            <a:spLocks noGrp="1"/>
          </p:cNvSpPr>
          <p:nvPr>
            <p:ph type="ctrTitle"/>
          </p:nvPr>
        </p:nvSpPr>
        <p:spPr>
          <a:xfrm>
            <a:off x="508000" y="4853464"/>
            <a:ext cx="112776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pPr>
              <a:defRPr/>
            </a:pPr>
            <a:endParaRPr lang="en-US" altLang="en-US">
              <a:solidFill>
                <a:srgbClr val="000000"/>
              </a:solidFill>
            </a:endParaRPr>
          </a:p>
        </p:txBody>
      </p:sp>
      <p:sp>
        <p:nvSpPr>
          <p:cNvPr id="2" name="Footer Placeholder 1"/>
          <p:cNvSpPr>
            <a:spLocks noGrp="1"/>
          </p:cNvSpPr>
          <p:nvPr>
            <p:ph type="ftr" sz="quarter" idx="11"/>
          </p:nvPr>
        </p:nvSpPr>
        <p:spPr/>
        <p:txBody>
          <a:bodyPr/>
          <a:lstStyle/>
          <a:p>
            <a:pPr>
              <a:defRPr/>
            </a:pPr>
            <a:endParaRPr lang="en-US" altLang="en-US">
              <a:solidFill>
                <a:srgbClr val="000000"/>
              </a:solidFill>
            </a:endParaRPr>
          </a:p>
        </p:txBody>
      </p:sp>
      <p:sp>
        <p:nvSpPr>
          <p:cNvPr id="15" name="Slide Number Placeholder 14"/>
          <p:cNvSpPr>
            <a:spLocks noGrp="1"/>
          </p:cNvSpPr>
          <p:nvPr>
            <p:ph type="sldNum" sz="quarter" idx="12"/>
          </p:nvPr>
        </p:nvSpPr>
        <p:spPr>
          <a:xfrm>
            <a:off x="10972800" y="6473952"/>
            <a:ext cx="1011936" cy="246888"/>
          </a:xfrm>
        </p:spPr>
        <p:txBody>
          <a:bodyPr/>
          <a:lstStyle/>
          <a:p>
            <a:fld id="{EDA1BDDD-1344-4AB7-900D-58B13640A0E7}"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8617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F04CB849-60F9-495A-A972-4F1EF6979D8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9093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9"/>
            <a:ext cx="2438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549279"/>
            <a:ext cx="83312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2D087F92-5384-4D59-B13D-164C3889AF5B}"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4082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5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Title 28"/>
          <p:cNvSpPr>
            <a:spLocks noGrp="1"/>
          </p:cNvSpPr>
          <p:nvPr>
            <p:ph type="ctrTitle"/>
          </p:nvPr>
        </p:nvSpPr>
        <p:spPr>
          <a:xfrm>
            <a:off x="508000" y="4853460"/>
            <a:ext cx="112776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2021/10/30</a:t>
            </a:fld>
            <a:endParaRPr lang="zh-CN" altLang="en-US">
              <a:solidFill>
                <a:prstClr val="black">
                  <a:tint val="75000"/>
                </a:prstClr>
              </a:solidFill>
            </a:endParaRPr>
          </a:p>
        </p:txBody>
      </p:sp>
      <p:sp>
        <p:nvSpPr>
          <p:cNvPr id="2" name="Footer Placeholder 1"/>
          <p:cNvSpPr>
            <a:spLocks noGrp="1"/>
          </p:cNvSpPr>
          <p:nvPr>
            <p:ph type="ftr" sz="quarter" idx="11"/>
          </p:nvPr>
        </p:nvSpPr>
        <p:spPr/>
        <p:txBody>
          <a:bodyPr/>
          <a:lstStyle/>
          <a:p>
            <a:endParaRPr lang="zh-CN" altLang="en-US">
              <a:solidFill>
                <a:prstClr val="black">
                  <a:tint val="75000"/>
                </a:prstClr>
              </a:solidFill>
            </a:endParaRPr>
          </a:p>
        </p:txBody>
      </p:sp>
      <p:sp>
        <p:nvSpPr>
          <p:cNvPr id="15" name="Slide Number Placeholder 14"/>
          <p:cNvSpPr>
            <a:spLocks noGrp="1"/>
          </p:cNvSpPr>
          <p:nvPr>
            <p:ph type="sldNum" sz="quarter" idx="12"/>
          </p:nvPr>
        </p:nvSpPr>
        <p:spPr>
          <a:xfrm>
            <a:off x="10972800" y="6473952"/>
            <a:ext cx="1011936" cy="246888"/>
          </a:xfrm>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72871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2021/10/30</a:t>
            </a:fld>
            <a:endParaRPr lang="zh-CN" altLang="en-US">
              <a:solidFill>
                <a:prstClr val="black">
                  <a:tint val="75000"/>
                </a:prstClr>
              </a:solidFill>
            </a:endParaRPr>
          </a:p>
        </p:txBody>
      </p:sp>
      <p:sp>
        <p:nvSpPr>
          <p:cNvPr id="19" name="Footer Placeholder 18"/>
          <p:cNvSpPr>
            <a:spLocks noGrp="1"/>
          </p:cNvSpPr>
          <p:nvPr>
            <p:ph type="ftr" sz="quarter" idx="11"/>
          </p:nvPr>
        </p:nvSpPr>
        <p:spPr>
          <a:xfrm>
            <a:off x="4775200" y="76203"/>
            <a:ext cx="3860800" cy="288925"/>
          </a:xfrm>
        </p:spPr>
        <p:txBody>
          <a:bodyPr/>
          <a:lstStyle/>
          <a:p>
            <a:endParaRPr lang="zh-CN" altLang="en-US">
              <a:solidFill>
                <a:prstClr val="black">
                  <a:tint val="75000"/>
                </a:prstClr>
              </a:solidFill>
            </a:endParaRPr>
          </a:p>
        </p:txBody>
      </p:sp>
      <p:sp>
        <p:nvSpPr>
          <p:cNvPr id="16" name="Slide Number Placeholder 15"/>
          <p:cNvSpPr>
            <a:spLocks noGrp="1"/>
          </p:cNvSpPr>
          <p:nvPr>
            <p:ph type="sldNum" sz="quarter" idx="12"/>
          </p:nvPr>
        </p:nvSpPr>
        <p:spPr>
          <a:xfrm>
            <a:off x="10972800" y="6473952"/>
            <a:ext cx="1011936" cy="246888"/>
          </a:xfrm>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42426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4"/>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2021/10/30</a:t>
            </a:fld>
            <a:endParaRPr lang="zh-CN" altLang="en-US">
              <a:solidFill>
                <a:prstClr val="black">
                  <a:tint val="75000"/>
                </a:prstClr>
              </a:solidFill>
            </a:endParaRPr>
          </a:p>
        </p:txBody>
      </p:sp>
      <p:sp>
        <p:nvSpPr>
          <p:cNvPr id="11" name="Footer Placeholder 10"/>
          <p:cNvSpPr>
            <a:spLocks noGrp="1"/>
          </p:cNvSpPr>
          <p:nvPr>
            <p:ph type="ftr" sz="quarter" idx="11"/>
          </p:nvPr>
        </p:nvSpPr>
        <p:spPr/>
        <p:txBody>
          <a:bodyPr/>
          <a:lstStyle/>
          <a:p>
            <a:endParaRPr lang="zh-CN" altLang="en-US">
              <a:solidFill>
                <a:prstClr val="black">
                  <a:tint val="75000"/>
                </a:prstClr>
              </a:solidFill>
            </a:endParaRPr>
          </a:p>
        </p:txBody>
      </p:sp>
      <p:sp>
        <p:nvSpPr>
          <p:cNvPr id="16" name="Slide Number Placeholder 1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Title 7"/>
          <p:cNvSpPr>
            <a:spLocks noGrp="1"/>
          </p:cNvSpPr>
          <p:nvPr>
            <p:ph type="title"/>
          </p:nvPr>
        </p:nvSpPr>
        <p:spPr>
          <a:xfrm>
            <a:off x="240633" y="2947087"/>
            <a:ext cx="11582400" cy="1184825"/>
          </a:xfrm>
        </p:spPr>
        <p:txBody>
          <a:bodyPr rtlCol="0" anchor="t"/>
          <a:lstStyle>
            <a:lvl1pPr algn="r">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1653081421"/>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2021/10/30</a:t>
            </a:fld>
            <a:endParaRPr lang="zh-CN" altLang="en-US">
              <a:solidFill>
                <a:prstClr val="black">
                  <a:tint val="75000"/>
                </a:prstClr>
              </a:solidFill>
            </a:endParaRPr>
          </a:p>
        </p:txBody>
      </p:sp>
      <p:sp>
        <p:nvSpPr>
          <p:cNvPr id="10" name="Footer Placeholder 9"/>
          <p:cNvSpPr>
            <a:spLocks noGrp="1"/>
          </p:cNvSpPr>
          <p:nvPr>
            <p:ph type="ftr" sz="quarter" idx="11"/>
          </p:nvPr>
        </p:nvSpPr>
        <p:spPr/>
        <p:txBody>
          <a:bodyPr/>
          <a:lstStyle/>
          <a:p>
            <a:endParaRPr lang="zh-CN" altLang="en-US">
              <a:solidFill>
                <a:prstClr val="black">
                  <a:tint val="75000"/>
                </a:prstClr>
              </a:solidFill>
            </a:endParaRPr>
          </a:p>
        </p:txBody>
      </p:sp>
      <p:sp>
        <p:nvSpPr>
          <p:cNvPr id="31" name="Slide Number Placeholder 30"/>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89062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375260"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375260" y="1316086"/>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6198307" y="1316086"/>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2021/10/30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a:xfrm>
            <a:off x="10972800" y="6477000"/>
            <a:ext cx="1016000" cy="246888"/>
          </a:xfrm>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1" name="Straight Connector 10"/>
          <p:cNvSpPr>
            <a:spLocks noChangeShapeType="1"/>
          </p:cNvSpPr>
          <p:nvPr/>
        </p:nvSpPr>
        <p:spPr bwMode="auto">
          <a:xfrm>
            <a:off x="685800" y="601984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0114107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2021/10/30</a:t>
            </a:fld>
            <a:endParaRPr lang="zh-CN" altLang="en-US">
              <a:solidFill>
                <a:prstClr val="black">
                  <a:tint val="75000"/>
                </a:prstClr>
              </a:solidFill>
            </a:endParaRPr>
          </a:p>
        </p:txBody>
      </p:sp>
      <p:sp>
        <p:nvSpPr>
          <p:cNvPr id="21" name="Footer Placeholder 20"/>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811154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2021/10/30</a:t>
            </a:fld>
            <a:endParaRPr lang="zh-CN" altLang="en-US">
              <a:solidFill>
                <a:prstClr val="black">
                  <a:tint val="75000"/>
                </a:prstClr>
              </a:solidFill>
            </a:endParaRPr>
          </a:p>
        </p:txBody>
      </p:sp>
      <p:sp>
        <p:nvSpPr>
          <p:cNvPr id="24" name="Footer Placeholder 23"/>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176341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66"/>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Title 11"/>
          <p:cNvSpPr>
            <a:spLocks noGrp="1"/>
          </p:cNvSpPr>
          <p:nvPr>
            <p:ph type="title"/>
          </p:nvPr>
        </p:nvSpPr>
        <p:spPr>
          <a:xfrm>
            <a:off x="609600" y="5486400"/>
            <a:ext cx="112776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609603"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2021/10/30</a:t>
            </a:fld>
            <a:endParaRPr lang="zh-CN" altLang="en-US">
              <a:solidFill>
                <a:prstClr val="black">
                  <a:tint val="75000"/>
                </a:prstClr>
              </a:solidFill>
            </a:endParaRPr>
          </a:p>
        </p:txBody>
      </p:sp>
      <p:sp>
        <p:nvSpPr>
          <p:cNvPr id="29" name="Footer Placeholder 28"/>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6066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pPr>
              <a:defRPr/>
            </a:pPr>
            <a:endParaRPr lang="en-US" altLang="en-US">
              <a:solidFill>
                <a:srgbClr val="000000"/>
              </a:solidFill>
            </a:endParaRPr>
          </a:p>
        </p:txBody>
      </p:sp>
      <p:sp>
        <p:nvSpPr>
          <p:cNvPr id="19" name="Footer Placeholder 18"/>
          <p:cNvSpPr>
            <a:spLocks noGrp="1"/>
          </p:cNvSpPr>
          <p:nvPr>
            <p:ph type="ftr" sz="quarter" idx="11"/>
          </p:nvPr>
        </p:nvSpPr>
        <p:spPr>
          <a:xfrm>
            <a:off x="4775200" y="76203"/>
            <a:ext cx="3860800" cy="288925"/>
          </a:xfrm>
        </p:spPr>
        <p:txBody>
          <a:bodyPr/>
          <a:lstStyle/>
          <a:p>
            <a:pPr>
              <a:defRPr/>
            </a:pPr>
            <a:endParaRPr lang="en-US" altLang="en-US">
              <a:solidFill>
                <a:srgbClr val="000000"/>
              </a:solidFill>
            </a:endParaRPr>
          </a:p>
        </p:txBody>
      </p:sp>
      <p:sp>
        <p:nvSpPr>
          <p:cNvPr id="16" name="Slide Number Placeholder 15"/>
          <p:cNvSpPr>
            <a:spLocks noGrp="1"/>
          </p:cNvSpPr>
          <p:nvPr>
            <p:ph type="sldNum" sz="quarter" idx="12"/>
          </p:nvPr>
        </p:nvSpPr>
        <p:spPr>
          <a:xfrm>
            <a:off x="10972800" y="6473952"/>
            <a:ext cx="1011936" cy="246888"/>
          </a:xfrm>
        </p:spPr>
        <p:txBody>
          <a:bodyPr/>
          <a:lstStyle/>
          <a:p>
            <a:fld id="{E41B89FF-D990-4D67-A9D5-F1B40CDBB11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5412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2021/10/30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31" name="Slide Number Placeholder 30"/>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4586553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2021/10/30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64800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9"/>
            <a:ext cx="2438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549279"/>
            <a:ext cx="83312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2021/10/30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789506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45"/>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Title 28"/>
          <p:cNvSpPr>
            <a:spLocks noGrp="1"/>
          </p:cNvSpPr>
          <p:nvPr>
            <p:ph type="ctrTitle"/>
          </p:nvPr>
        </p:nvSpPr>
        <p:spPr>
          <a:xfrm>
            <a:off x="508000" y="4853454"/>
            <a:ext cx="112776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pPr>
              <a:defRPr/>
            </a:pPr>
            <a:endParaRPr lang="en-US" altLang="en-US">
              <a:solidFill>
                <a:srgbClr val="000000"/>
              </a:solidFill>
            </a:endParaRPr>
          </a:p>
        </p:txBody>
      </p:sp>
      <p:sp>
        <p:nvSpPr>
          <p:cNvPr id="2" name="Footer Placeholder 1"/>
          <p:cNvSpPr>
            <a:spLocks noGrp="1"/>
          </p:cNvSpPr>
          <p:nvPr>
            <p:ph type="ftr" sz="quarter" idx="11"/>
          </p:nvPr>
        </p:nvSpPr>
        <p:spPr/>
        <p:txBody>
          <a:bodyPr/>
          <a:lstStyle/>
          <a:p>
            <a:pPr>
              <a:defRPr/>
            </a:pPr>
            <a:endParaRPr lang="en-US" altLang="en-US">
              <a:solidFill>
                <a:srgbClr val="000000"/>
              </a:solidFill>
            </a:endParaRPr>
          </a:p>
        </p:txBody>
      </p:sp>
      <p:sp>
        <p:nvSpPr>
          <p:cNvPr id="15" name="Slide Number Placeholder 14"/>
          <p:cNvSpPr>
            <a:spLocks noGrp="1"/>
          </p:cNvSpPr>
          <p:nvPr>
            <p:ph type="sldNum" sz="quarter" idx="12"/>
          </p:nvPr>
        </p:nvSpPr>
        <p:spPr>
          <a:xfrm>
            <a:off x="10972800" y="6473952"/>
            <a:ext cx="1011936" cy="246888"/>
          </a:xfrm>
        </p:spPr>
        <p:txBody>
          <a:bodyPr/>
          <a:lstStyle/>
          <a:p>
            <a:fld id="{EDA1BDDD-1344-4AB7-900D-58B13640A0E7}"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35066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pPr>
              <a:defRPr/>
            </a:pPr>
            <a:endParaRPr lang="en-US" altLang="en-US">
              <a:solidFill>
                <a:srgbClr val="000000"/>
              </a:solidFill>
            </a:endParaRPr>
          </a:p>
        </p:txBody>
      </p:sp>
      <p:sp>
        <p:nvSpPr>
          <p:cNvPr id="19" name="Footer Placeholder 18"/>
          <p:cNvSpPr>
            <a:spLocks noGrp="1"/>
          </p:cNvSpPr>
          <p:nvPr>
            <p:ph type="ftr" sz="quarter" idx="11"/>
          </p:nvPr>
        </p:nvSpPr>
        <p:spPr>
          <a:xfrm>
            <a:off x="4775200" y="76203"/>
            <a:ext cx="3860800" cy="288925"/>
          </a:xfrm>
        </p:spPr>
        <p:txBody>
          <a:bodyPr/>
          <a:lstStyle/>
          <a:p>
            <a:pPr>
              <a:defRPr/>
            </a:pPr>
            <a:endParaRPr lang="en-US" altLang="en-US">
              <a:solidFill>
                <a:srgbClr val="000000"/>
              </a:solidFill>
            </a:endParaRPr>
          </a:p>
        </p:txBody>
      </p:sp>
      <p:sp>
        <p:nvSpPr>
          <p:cNvPr id="16" name="Slide Number Placeholder 15"/>
          <p:cNvSpPr>
            <a:spLocks noGrp="1"/>
          </p:cNvSpPr>
          <p:nvPr>
            <p:ph type="sldNum" sz="quarter" idx="12"/>
          </p:nvPr>
        </p:nvSpPr>
        <p:spPr>
          <a:xfrm>
            <a:off x="10972800" y="6473952"/>
            <a:ext cx="1011936" cy="246888"/>
          </a:xfrm>
        </p:spPr>
        <p:txBody>
          <a:bodyPr/>
          <a:lstStyle/>
          <a:p>
            <a:fld id="{E41B89FF-D990-4D67-A9D5-F1B40CDBB11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01734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4"/>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pPr>
              <a:defRPr/>
            </a:pPr>
            <a:endParaRPr lang="en-US" altLang="en-US">
              <a:solidFill>
                <a:srgbClr val="000000"/>
              </a:solidFill>
            </a:endParaRPr>
          </a:p>
        </p:txBody>
      </p:sp>
      <p:sp>
        <p:nvSpPr>
          <p:cNvPr id="11" name="Footer Placeholder 10"/>
          <p:cNvSpPr>
            <a:spLocks noGrp="1"/>
          </p:cNvSpPr>
          <p:nvPr>
            <p:ph type="ftr" sz="quarter" idx="11"/>
          </p:nvPr>
        </p:nvSpPr>
        <p:spPr/>
        <p:txBody>
          <a:bodyPr/>
          <a:lstStyle/>
          <a:p>
            <a:pPr>
              <a:defRPr/>
            </a:pPr>
            <a:endParaRPr lang="en-US" altLang="en-US">
              <a:solidFill>
                <a:srgbClr val="000000"/>
              </a:solidFill>
            </a:endParaRPr>
          </a:p>
        </p:txBody>
      </p:sp>
      <p:sp>
        <p:nvSpPr>
          <p:cNvPr id="16" name="Slide Number Placeholder 15"/>
          <p:cNvSpPr>
            <a:spLocks noGrp="1"/>
          </p:cNvSpPr>
          <p:nvPr>
            <p:ph type="sldNum" sz="quarter" idx="12"/>
          </p:nvPr>
        </p:nvSpPr>
        <p:spPr/>
        <p:txBody>
          <a:bodyPr/>
          <a:lstStyle/>
          <a:p>
            <a:fld id="{F8E7A0D3-D252-4A05-BB98-34F6C2F96B6E}" type="slidenum">
              <a:rPr lang="en-US" altLang="en-US" smtClean="0">
                <a:solidFill>
                  <a:srgbClr val="000000"/>
                </a:solidFill>
              </a:rPr>
              <a:pPr/>
              <a:t>‹#›</a:t>
            </a:fld>
            <a:endParaRPr lang="en-US" altLang="en-US">
              <a:solidFill>
                <a:srgbClr val="000000"/>
              </a:solidFill>
            </a:endParaRPr>
          </a:p>
        </p:txBody>
      </p:sp>
      <p:sp>
        <p:nvSpPr>
          <p:cNvPr id="8" name="Title 7"/>
          <p:cNvSpPr>
            <a:spLocks noGrp="1"/>
          </p:cNvSpPr>
          <p:nvPr>
            <p:ph type="title"/>
          </p:nvPr>
        </p:nvSpPr>
        <p:spPr>
          <a:xfrm>
            <a:off x="240633" y="2947087"/>
            <a:ext cx="11582400" cy="1184825"/>
          </a:xfrm>
        </p:spPr>
        <p:txBody>
          <a:bodyPr rtlCol="0" anchor="t"/>
          <a:lstStyle>
            <a:lvl1pPr algn="r">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3685121577"/>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pPr>
              <a:defRPr/>
            </a:pPr>
            <a:endParaRPr lang="en-US" altLang="en-US">
              <a:solidFill>
                <a:srgbClr val="000000"/>
              </a:solidFill>
            </a:endParaRPr>
          </a:p>
        </p:txBody>
      </p:sp>
      <p:sp>
        <p:nvSpPr>
          <p:cNvPr id="10" name="Footer Placeholder 9"/>
          <p:cNvSpPr>
            <a:spLocks noGrp="1"/>
          </p:cNvSpPr>
          <p:nvPr>
            <p:ph type="ftr" sz="quarter" idx="11"/>
          </p:nvPr>
        </p:nvSpPr>
        <p:spPr/>
        <p:txBody>
          <a:bodyPr/>
          <a:lstStyle/>
          <a:p>
            <a:pPr>
              <a:defRPr/>
            </a:pPr>
            <a:endParaRPr lang="en-US" altLang="en-US">
              <a:solidFill>
                <a:srgbClr val="000000"/>
              </a:solidFill>
            </a:endParaRPr>
          </a:p>
        </p:txBody>
      </p:sp>
      <p:sp>
        <p:nvSpPr>
          <p:cNvPr id="31" name="Slide Number Placeholder 30"/>
          <p:cNvSpPr>
            <a:spLocks noGrp="1"/>
          </p:cNvSpPr>
          <p:nvPr>
            <p:ph type="sldNum" sz="quarter" idx="12"/>
          </p:nvPr>
        </p:nvSpPr>
        <p:spPr/>
        <p:txBody>
          <a:bodyPr/>
          <a:lstStyle/>
          <a:p>
            <a:fld id="{F376DFA5-5642-4A30-9820-4977C9E0826A}"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270989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375260"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375260" y="1316080"/>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6198307" y="1316080"/>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pPr>
              <a:defRPr/>
            </a:pPr>
            <a:endParaRPr lang="en-US" alt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ltLang="en-US">
              <a:solidFill>
                <a:srgbClr val="000000"/>
              </a:solidFill>
            </a:endParaRPr>
          </a:p>
        </p:txBody>
      </p:sp>
      <p:sp>
        <p:nvSpPr>
          <p:cNvPr id="7" name="Slide Number Placeholder 6"/>
          <p:cNvSpPr>
            <a:spLocks noGrp="1"/>
          </p:cNvSpPr>
          <p:nvPr>
            <p:ph type="sldNum" sz="quarter" idx="12"/>
          </p:nvPr>
        </p:nvSpPr>
        <p:spPr>
          <a:xfrm>
            <a:off x="10972800" y="6477000"/>
            <a:ext cx="1016000" cy="246888"/>
          </a:xfrm>
        </p:spPr>
        <p:txBody>
          <a:bodyPr/>
          <a:lstStyle/>
          <a:p>
            <a:fld id="{B4430FE7-6C23-4771-AAD1-7E149E223210}" type="slidenum">
              <a:rPr lang="en-US" altLang="en-US" smtClean="0">
                <a:solidFill>
                  <a:srgbClr val="000000"/>
                </a:solidFill>
              </a:rPr>
              <a:pPr/>
              <a:t>‹#›</a:t>
            </a:fld>
            <a:endParaRPr lang="en-US" altLang="en-US">
              <a:solidFill>
                <a:srgbClr val="000000"/>
              </a:solidFill>
            </a:endParaRPr>
          </a:p>
        </p:txBody>
      </p:sp>
      <p:sp>
        <p:nvSpPr>
          <p:cNvPr id="11" name="Straight Connector 10"/>
          <p:cNvSpPr>
            <a:spLocks noChangeShapeType="1"/>
          </p:cNvSpPr>
          <p:nvPr/>
        </p:nvSpPr>
        <p:spPr bwMode="auto">
          <a:xfrm>
            <a:off x="685800" y="601984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6572406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pPr>
              <a:defRPr/>
            </a:pPr>
            <a:endParaRPr lang="en-US" altLang="en-US">
              <a:solidFill>
                <a:srgbClr val="000000"/>
              </a:solidFill>
            </a:endParaRPr>
          </a:p>
        </p:txBody>
      </p:sp>
      <p:sp>
        <p:nvSpPr>
          <p:cNvPr id="21" name="Footer Placeholder 20"/>
          <p:cNvSpPr>
            <a:spLocks noGrp="1"/>
          </p:cNvSpPr>
          <p:nvPr>
            <p:ph type="ftr" sz="quarter" idx="11"/>
          </p:nvPr>
        </p:nvSpPr>
        <p:spPr/>
        <p:txBody>
          <a:body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EC5B951-C000-4D23-BE20-530013C7A1A0}"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00822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ltLang="en-US">
              <a:solidFill>
                <a:srgbClr val="000000"/>
              </a:solidFill>
            </a:endParaRPr>
          </a:p>
        </p:txBody>
      </p:sp>
      <p:sp>
        <p:nvSpPr>
          <p:cNvPr id="24" name="Footer Placeholder 23"/>
          <p:cNvSpPr>
            <a:spLocks noGrp="1"/>
          </p:cNvSpPr>
          <p:nvPr>
            <p:ph type="ftr" sz="quarter" idx="11"/>
          </p:nvPr>
        </p:nvSpPr>
        <p:spPr/>
        <p:txBody>
          <a:bodyPr/>
          <a:lstStyle/>
          <a:p>
            <a:pPr>
              <a:defRPr/>
            </a:pPr>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E5C3BA6D-00F4-4304-8790-83E5653D1893}"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9274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4"/>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pPr>
              <a:defRPr/>
            </a:pPr>
            <a:endParaRPr lang="en-US" altLang="en-US">
              <a:solidFill>
                <a:srgbClr val="000000"/>
              </a:solidFill>
            </a:endParaRPr>
          </a:p>
        </p:txBody>
      </p:sp>
      <p:sp>
        <p:nvSpPr>
          <p:cNvPr id="11" name="Footer Placeholder 10"/>
          <p:cNvSpPr>
            <a:spLocks noGrp="1"/>
          </p:cNvSpPr>
          <p:nvPr>
            <p:ph type="ftr" sz="quarter" idx="11"/>
          </p:nvPr>
        </p:nvSpPr>
        <p:spPr/>
        <p:txBody>
          <a:bodyPr/>
          <a:lstStyle/>
          <a:p>
            <a:pPr>
              <a:defRPr/>
            </a:pPr>
            <a:endParaRPr lang="en-US" altLang="en-US">
              <a:solidFill>
                <a:srgbClr val="000000"/>
              </a:solidFill>
            </a:endParaRPr>
          </a:p>
        </p:txBody>
      </p:sp>
      <p:sp>
        <p:nvSpPr>
          <p:cNvPr id="16" name="Slide Number Placeholder 15"/>
          <p:cNvSpPr>
            <a:spLocks noGrp="1"/>
          </p:cNvSpPr>
          <p:nvPr>
            <p:ph type="sldNum" sz="quarter" idx="12"/>
          </p:nvPr>
        </p:nvSpPr>
        <p:spPr/>
        <p:txBody>
          <a:bodyPr/>
          <a:lstStyle/>
          <a:p>
            <a:fld id="{F8E7A0D3-D252-4A05-BB98-34F6C2F96B6E}" type="slidenum">
              <a:rPr lang="en-US" altLang="en-US" smtClean="0">
                <a:solidFill>
                  <a:srgbClr val="000000"/>
                </a:solidFill>
              </a:rPr>
              <a:pPr/>
              <a:t>‹#›</a:t>
            </a:fld>
            <a:endParaRPr lang="en-US" altLang="en-US">
              <a:solidFill>
                <a:srgbClr val="000000"/>
              </a:solidFill>
            </a:endParaRPr>
          </a:p>
        </p:txBody>
      </p:sp>
      <p:sp>
        <p:nvSpPr>
          <p:cNvPr id="8" name="Title 7"/>
          <p:cNvSpPr>
            <a:spLocks noGrp="1"/>
          </p:cNvSpPr>
          <p:nvPr>
            <p:ph type="title"/>
          </p:nvPr>
        </p:nvSpPr>
        <p:spPr>
          <a:xfrm>
            <a:off x="240633" y="2947087"/>
            <a:ext cx="11582400" cy="1184825"/>
          </a:xfrm>
        </p:spPr>
        <p:txBody>
          <a:bodyPr rtlCol="0" anchor="t"/>
          <a:lstStyle>
            <a:lvl1pPr algn="r">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3452101081"/>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60"/>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Title 11"/>
          <p:cNvSpPr>
            <a:spLocks noGrp="1"/>
          </p:cNvSpPr>
          <p:nvPr>
            <p:ph type="title"/>
          </p:nvPr>
        </p:nvSpPr>
        <p:spPr>
          <a:xfrm>
            <a:off x="609600" y="5486400"/>
            <a:ext cx="112776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609603"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pPr>
              <a:defRPr/>
            </a:pPr>
            <a:endParaRPr lang="en-US" altLang="en-US">
              <a:solidFill>
                <a:srgbClr val="000000"/>
              </a:solidFill>
            </a:endParaRPr>
          </a:p>
        </p:txBody>
      </p:sp>
      <p:sp>
        <p:nvSpPr>
          <p:cNvPr id="29" name="Footer Placeholder 28"/>
          <p:cNvSpPr>
            <a:spLocks noGrp="1"/>
          </p:cNvSpPr>
          <p:nvPr>
            <p:ph type="ftr" sz="quarter" idx="11"/>
          </p:nvPr>
        </p:nvSpPr>
        <p:spPr/>
        <p:txBody>
          <a:bodyPr/>
          <a:lstStyle/>
          <a:p>
            <a:pPr>
              <a:defRPr/>
            </a:pPr>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9C2EC35D-1920-4EBE-93EB-E91AF23E04D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15093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ltLang="en-US">
              <a:solidFill>
                <a:srgbClr val="000000"/>
              </a:solidFill>
            </a:endParaRPr>
          </a:p>
        </p:txBody>
      </p:sp>
      <p:sp>
        <p:nvSpPr>
          <p:cNvPr id="31" name="Slide Number Placeholder 30"/>
          <p:cNvSpPr>
            <a:spLocks noGrp="1"/>
          </p:cNvSpPr>
          <p:nvPr>
            <p:ph type="sldNum" sz="quarter" idx="12"/>
          </p:nvPr>
        </p:nvSpPr>
        <p:spPr/>
        <p:txBody>
          <a:bodyPr/>
          <a:lstStyle/>
          <a:p>
            <a:fld id="{FC09F7CB-36EE-4CA0-B4DC-2C00ED34BCCA}" type="slidenum">
              <a:rPr lang="en-US" altLang="en-US" smtClean="0">
                <a:solidFill>
                  <a:srgbClr val="000000"/>
                </a:solidFill>
              </a:rPr>
              <a:pPr/>
              <a:t>‹#›</a:t>
            </a:fld>
            <a:endParaRPr lang="en-US" altLang="en-US">
              <a:solidFill>
                <a:srgbClr val="000000"/>
              </a:solidFill>
            </a:endParaRPr>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7142169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F04CB849-60F9-495A-A972-4F1EF6979D8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14648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9"/>
            <a:ext cx="2438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549279"/>
            <a:ext cx="83312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2D087F92-5384-4D59-B13D-164C3889AF5B}"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80253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3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Title 28"/>
          <p:cNvSpPr>
            <a:spLocks noGrp="1"/>
          </p:cNvSpPr>
          <p:nvPr>
            <p:ph type="ctrTitle"/>
          </p:nvPr>
        </p:nvSpPr>
        <p:spPr>
          <a:xfrm>
            <a:off x="508000" y="4853446"/>
            <a:ext cx="112776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2021/10/30</a:t>
            </a:fld>
            <a:endParaRPr lang="zh-CN" altLang="en-US">
              <a:solidFill>
                <a:prstClr val="black">
                  <a:tint val="75000"/>
                </a:prstClr>
              </a:solidFill>
            </a:endParaRPr>
          </a:p>
        </p:txBody>
      </p:sp>
      <p:sp>
        <p:nvSpPr>
          <p:cNvPr id="2" name="Footer Placeholder 1"/>
          <p:cNvSpPr>
            <a:spLocks noGrp="1"/>
          </p:cNvSpPr>
          <p:nvPr>
            <p:ph type="ftr" sz="quarter" idx="11"/>
          </p:nvPr>
        </p:nvSpPr>
        <p:spPr/>
        <p:txBody>
          <a:bodyPr/>
          <a:lstStyle/>
          <a:p>
            <a:endParaRPr lang="zh-CN" altLang="en-US">
              <a:solidFill>
                <a:prstClr val="black">
                  <a:tint val="75000"/>
                </a:prstClr>
              </a:solidFill>
            </a:endParaRPr>
          </a:p>
        </p:txBody>
      </p:sp>
      <p:sp>
        <p:nvSpPr>
          <p:cNvPr id="15" name="Slide Number Placeholder 14"/>
          <p:cNvSpPr>
            <a:spLocks noGrp="1"/>
          </p:cNvSpPr>
          <p:nvPr>
            <p:ph type="sldNum" sz="quarter" idx="12"/>
          </p:nvPr>
        </p:nvSpPr>
        <p:spPr>
          <a:xfrm>
            <a:off x="10972800" y="6473952"/>
            <a:ext cx="1011936" cy="246888"/>
          </a:xfrm>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963813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2021/10/30</a:t>
            </a:fld>
            <a:endParaRPr lang="zh-CN" altLang="en-US">
              <a:solidFill>
                <a:prstClr val="black">
                  <a:tint val="75000"/>
                </a:prstClr>
              </a:solidFill>
            </a:endParaRPr>
          </a:p>
        </p:txBody>
      </p:sp>
      <p:sp>
        <p:nvSpPr>
          <p:cNvPr id="19" name="Footer Placeholder 18"/>
          <p:cNvSpPr>
            <a:spLocks noGrp="1"/>
          </p:cNvSpPr>
          <p:nvPr>
            <p:ph type="ftr" sz="quarter" idx="11"/>
          </p:nvPr>
        </p:nvSpPr>
        <p:spPr>
          <a:xfrm>
            <a:off x="4775200" y="76203"/>
            <a:ext cx="3860800" cy="288925"/>
          </a:xfrm>
        </p:spPr>
        <p:txBody>
          <a:bodyPr/>
          <a:lstStyle/>
          <a:p>
            <a:endParaRPr lang="zh-CN" altLang="en-US">
              <a:solidFill>
                <a:prstClr val="black">
                  <a:tint val="75000"/>
                </a:prstClr>
              </a:solidFill>
            </a:endParaRPr>
          </a:p>
        </p:txBody>
      </p:sp>
      <p:sp>
        <p:nvSpPr>
          <p:cNvPr id="16" name="Slide Number Placeholder 15"/>
          <p:cNvSpPr>
            <a:spLocks noGrp="1"/>
          </p:cNvSpPr>
          <p:nvPr>
            <p:ph type="sldNum" sz="quarter" idx="12"/>
          </p:nvPr>
        </p:nvSpPr>
        <p:spPr>
          <a:xfrm>
            <a:off x="10972800" y="6473952"/>
            <a:ext cx="1011936" cy="246888"/>
          </a:xfrm>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122348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4"/>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2021/10/30</a:t>
            </a:fld>
            <a:endParaRPr lang="zh-CN" altLang="en-US">
              <a:solidFill>
                <a:prstClr val="black">
                  <a:tint val="75000"/>
                </a:prstClr>
              </a:solidFill>
            </a:endParaRPr>
          </a:p>
        </p:txBody>
      </p:sp>
      <p:sp>
        <p:nvSpPr>
          <p:cNvPr id="11" name="Footer Placeholder 10"/>
          <p:cNvSpPr>
            <a:spLocks noGrp="1"/>
          </p:cNvSpPr>
          <p:nvPr>
            <p:ph type="ftr" sz="quarter" idx="11"/>
          </p:nvPr>
        </p:nvSpPr>
        <p:spPr/>
        <p:txBody>
          <a:bodyPr/>
          <a:lstStyle/>
          <a:p>
            <a:endParaRPr lang="zh-CN" altLang="en-US">
              <a:solidFill>
                <a:prstClr val="black">
                  <a:tint val="75000"/>
                </a:prstClr>
              </a:solidFill>
            </a:endParaRPr>
          </a:p>
        </p:txBody>
      </p:sp>
      <p:sp>
        <p:nvSpPr>
          <p:cNvPr id="16" name="Slide Number Placeholder 1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Title 7"/>
          <p:cNvSpPr>
            <a:spLocks noGrp="1"/>
          </p:cNvSpPr>
          <p:nvPr>
            <p:ph type="title"/>
          </p:nvPr>
        </p:nvSpPr>
        <p:spPr>
          <a:xfrm>
            <a:off x="240633" y="2947087"/>
            <a:ext cx="11582400" cy="1184825"/>
          </a:xfrm>
        </p:spPr>
        <p:txBody>
          <a:bodyPr rtlCol="0" anchor="t"/>
          <a:lstStyle>
            <a:lvl1pPr algn="r">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4091894484"/>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2021/10/30</a:t>
            </a:fld>
            <a:endParaRPr lang="zh-CN" altLang="en-US">
              <a:solidFill>
                <a:prstClr val="black">
                  <a:tint val="75000"/>
                </a:prstClr>
              </a:solidFill>
            </a:endParaRPr>
          </a:p>
        </p:txBody>
      </p:sp>
      <p:sp>
        <p:nvSpPr>
          <p:cNvPr id="10" name="Footer Placeholder 9"/>
          <p:cNvSpPr>
            <a:spLocks noGrp="1"/>
          </p:cNvSpPr>
          <p:nvPr>
            <p:ph type="ftr" sz="quarter" idx="11"/>
          </p:nvPr>
        </p:nvSpPr>
        <p:spPr/>
        <p:txBody>
          <a:bodyPr/>
          <a:lstStyle/>
          <a:p>
            <a:endParaRPr lang="zh-CN" altLang="en-US">
              <a:solidFill>
                <a:prstClr val="black">
                  <a:tint val="75000"/>
                </a:prstClr>
              </a:solidFill>
            </a:endParaRPr>
          </a:p>
        </p:txBody>
      </p:sp>
      <p:sp>
        <p:nvSpPr>
          <p:cNvPr id="31" name="Slide Number Placeholder 30"/>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41626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375260"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375260" y="1316072"/>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6198307" y="1316072"/>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2021/10/30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a:xfrm>
            <a:off x="10972800" y="6477000"/>
            <a:ext cx="1016000" cy="246888"/>
          </a:xfrm>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1" name="Straight Connector 10"/>
          <p:cNvSpPr>
            <a:spLocks noChangeShapeType="1"/>
          </p:cNvSpPr>
          <p:nvPr/>
        </p:nvSpPr>
        <p:spPr bwMode="auto">
          <a:xfrm>
            <a:off x="685800" y="6019835"/>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5212071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2021/10/30</a:t>
            </a:fld>
            <a:endParaRPr lang="zh-CN" altLang="en-US">
              <a:solidFill>
                <a:prstClr val="black">
                  <a:tint val="75000"/>
                </a:prstClr>
              </a:solidFill>
            </a:endParaRPr>
          </a:p>
        </p:txBody>
      </p:sp>
      <p:sp>
        <p:nvSpPr>
          <p:cNvPr id="21" name="Footer Placeholder 20"/>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67124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pPr>
              <a:defRPr/>
            </a:pPr>
            <a:endParaRPr lang="en-US" altLang="en-US">
              <a:solidFill>
                <a:srgbClr val="000000"/>
              </a:solidFill>
            </a:endParaRPr>
          </a:p>
        </p:txBody>
      </p:sp>
      <p:sp>
        <p:nvSpPr>
          <p:cNvPr id="10" name="Footer Placeholder 9"/>
          <p:cNvSpPr>
            <a:spLocks noGrp="1"/>
          </p:cNvSpPr>
          <p:nvPr>
            <p:ph type="ftr" sz="quarter" idx="11"/>
          </p:nvPr>
        </p:nvSpPr>
        <p:spPr/>
        <p:txBody>
          <a:bodyPr/>
          <a:lstStyle/>
          <a:p>
            <a:pPr>
              <a:defRPr/>
            </a:pPr>
            <a:endParaRPr lang="en-US" altLang="en-US">
              <a:solidFill>
                <a:srgbClr val="000000"/>
              </a:solidFill>
            </a:endParaRPr>
          </a:p>
        </p:txBody>
      </p:sp>
      <p:sp>
        <p:nvSpPr>
          <p:cNvPr id="31" name="Slide Number Placeholder 30"/>
          <p:cNvSpPr>
            <a:spLocks noGrp="1"/>
          </p:cNvSpPr>
          <p:nvPr>
            <p:ph type="sldNum" sz="quarter" idx="12"/>
          </p:nvPr>
        </p:nvSpPr>
        <p:spPr/>
        <p:txBody>
          <a:bodyPr/>
          <a:lstStyle/>
          <a:p>
            <a:fld id="{F376DFA5-5642-4A30-9820-4977C9E0826A}"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45853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2021/10/30</a:t>
            </a:fld>
            <a:endParaRPr lang="zh-CN" altLang="en-US">
              <a:solidFill>
                <a:prstClr val="black">
                  <a:tint val="75000"/>
                </a:prstClr>
              </a:solidFill>
            </a:endParaRPr>
          </a:p>
        </p:txBody>
      </p:sp>
      <p:sp>
        <p:nvSpPr>
          <p:cNvPr id="24" name="Footer Placeholder 23"/>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895118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52"/>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Title 11"/>
          <p:cNvSpPr>
            <a:spLocks noGrp="1"/>
          </p:cNvSpPr>
          <p:nvPr>
            <p:ph type="title"/>
          </p:nvPr>
        </p:nvSpPr>
        <p:spPr>
          <a:xfrm>
            <a:off x="609600" y="5486400"/>
            <a:ext cx="112776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609603"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2021/10/30</a:t>
            </a:fld>
            <a:endParaRPr lang="zh-CN" altLang="en-US">
              <a:solidFill>
                <a:prstClr val="black">
                  <a:tint val="75000"/>
                </a:prstClr>
              </a:solidFill>
            </a:endParaRPr>
          </a:p>
        </p:txBody>
      </p:sp>
      <p:sp>
        <p:nvSpPr>
          <p:cNvPr id="29" name="Footer Placeholder 28"/>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787633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2021/10/30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31" name="Slide Number Placeholder 30"/>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1910676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2021/10/30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84380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9"/>
            <a:ext cx="2438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549279"/>
            <a:ext cx="83312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2021/10/30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668667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2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Title 28"/>
          <p:cNvSpPr>
            <a:spLocks noGrp="1"/>
          </p:cNvSpPr>
          <p:nvPr>
            <p:ph type="ctrTitle"/>
          </p:nvPr>
        </p:nvSpPr>
        <p:spPr>
          <a:xfrm>
            <a:off x="508000" y="4853436"/>
            <a:ext cx="112776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2021/10/30</a:t>
            </a:fld>
            <a:endParaRPr lang="zh-CN" altLang="en-US">
              <a:solidFill>
                <a:prstClr val="black">
                  <a:tint val="75000"/>
                </a:prstClr>
              </a:solidFill>
            </a:endParaRPr>
          </a:p>
        </p:txBody>
      </p:sp>
      <p:sp>
        <p:nvSpPr>
          <p:cNvPr id="2" name="Footer Placeholder 1"/>
          <p:cNvSpPr>
            <a:spLocks noGrp="1"/>
          </p:cNvSpPr>
          <p:nvPr>
            <p:ph type="ftr" sz="quarter" idx="11"/>
          </p:nvPr>
        </p:nvSpPr>
        <p:spPr/>
        <p:txBody>
          <a:bodyPr/>
          <a:lstStyle/>
          <a:p>
            <a:endParaRPr lang="zh-CN" altLang="en-US">
              <a:solidFill>
                <a:prstClr val="black">
                  <a:tint val="75000"/>
                </a:prstClr>
              </a:solidFill>
            </a:endParaRPr>
          </a:p>
        </p:txBody>
      </p:sp>
      <p:sp>
        <p:nvSpPr>
          <p:cNvPr id="15" name="Slide Number Placeholder 14"/>
          <p:cNvSpPr>
            <a:spLocks noGrp="1"/>
          </p:cNvSpPr>
          <p:nvPr>
            <p:ph type="sldNum" sz="quarter" idx="12"/>
          </p:nvPr>
        </p:nvSpPr>
        <p:spPr>
          <a:xfrm>
            <a:off x="10972800" y="6473952"/>
            <a:ext cx="1011936" cy="246888"/>
          </a:xfrm>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805712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2021/10/30</a:t>
            </a:fld>
            <a:endParaRPr lang="zh-CN" altLang="en-US">
              <a:solidFill>
                <a:prstClr val="black">
                  <a:tint val="75000"/>
                </a:prstClr>
              </a:solidFill>
            </a:endParaRPr>
          </a:p>
        </p:txBody>
      </p:sp>
      <p:sp>
        <p:nvSpPr>
          <p:cNvPr id="19" name="Footer Placeholder 18"/>
          <p:cNvSpPr>
            <a:spLocks noGrp="1"/>
          </p:cNvSpPr>
          <p:nvPr>
            <p:ph type="ftr" sz="quarter" idx="11"/>
          </p:nvPr>
        </p:nvSpPr>
        <p:spPr>
          <a:xfrm>
            <a:off x="4775200" y="76203"/>
            <a:ext cx="3860800" cy="288925"/>
          </a:xfrm>
        </p:spPr>
        <p:txBody>
          <a:bodyPr/>
          <a:lstStyle/>
          <a:p>
            <a:endParaRPr lang="zh-CN" altLang="en-US">
              <a:solidFill>
                <a:prstClr val="black">
                  <a:tint val="75000"/>
                </a:prstClr>
              </a:solidFill>
            </a:endParaRPr>
          </a:p>
        </p:txBody>
      </p:sp>
      <p:sp>
        <p:nvSpPr>
          <p:cNvPr id="16" name="Slide Number Placeholder 15"/>
          <p:cNvSpPr>
            <a:spLocks noGrp="1"/>
          </p:cNvSpPr>
          <p:nvPr>
            <p:ph type="sldNum" sz="quarter" idx="12"/>
          </p:nvPr>
        </p:nvSpPr>
        <p:spPr>
          <a:xfrm>
            <a:off x="10972800" y="6473952"/>
            <a:ext cx="1011936" cy="246888"/>
          </a:xfrm>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398850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4"/>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2021/10/30</a:t>
            </a:fld>
            <a:endParaRPr lang="zh-CN" altLang="en-US">
              <a:solidFill>
                <a:prstClr val="black">
                  <a:tint val="75000"/>
                </a:prstClr>
              </a:solidFill>
            </a:endParaRPr>
          </a:p>
        </p:txBody>
      </p:sp>
      <p:sp>
        <p:nvSpPr>
          <p:cNvPr id="11" name="Footer Placeholder 10"/>
          <p:cNvSpPr>
            <a:spLocks noGrp="1"/>
          </p:cNvSpPr>
          <p:nvPr>
            <p:ph type="ftr" sz="quarter" idx="11"/>
          </p:nvPr>
        </p:nvSpPr>
        <p:spPr/>
        <p:txBody>
          <a:bodyPr/>
          <a:lstStyle/>
          <a:p>
            <a:endParaRPr lang="zh-CN" altLang="en-US">
              <a:solidFill>
                <a:prstClr val="black">
                  <a:tint val="75000"/>
                </a:prstClr>
              </a:solidFill>
            </a:endParaRPr>
          </a:p>
        </p:txBody>
      </p:sp>
      <p:sp>
        <p:nvSpPr>
          <p:cNvPr id="16" name="Slide Number Placeholder 1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Title 7"/>
          <p:cNvSpPr>
            <a:spLocks noGrp="1"/>
          </p:cNvSpPr>
          <p:nvPr>
            <p:ph type="title"/>
          </p:nvPr>
        </p:nvSpPr>
        <p:spPr>
          <a:xfrm>
            <a:off x="240633" y="2947087"/>
            <a:ext cx="11582400" cy="1184825"/>
          </a:xfrm>
        </p:spPr>
        <p:txBody>
          <a:bodyPr rtlCol="0" anchor="t"/>
          <a:lstStyle>
            <a:lvl1pPr algn="r">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324483808"/>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2021/10/30</a:t>
            </a:fld>
            <a:endParaRPr lang="zh-CN" altLang="en-US">
              <a:solidFill>
                <a:prstClr val="black">
                  <a:tint val="75000"/>
                </a:prstClr>
              </a:solidFill>
            </a:endParaRPr>
          </a:p>
        </p:txBody>
      </p:sp>
      <p:sp>
        <p:nvSpPr>
          <p:cNvPr id="10" name="Footer Placeholder 9"/>
          <p:cNvSpPr>
            <a:spLocks noGrp="1"/>
          </p:cNvSpPr>
          <p:nvPr>
            <p:ph type="ftr" sz="quarter" idx="11"/>
          </p:nvPr>
        </p:nvSpPr>
        <p:spPr/>
        <p:txBody>
          <a:bodyPr/>
          <a:lstStyle/>
          <a:p>
            <a:endParaRPr lang="zh-CN" altLang="en-US">
              <a:solidFill>
                <a:prstClr val="black">
                  <a:tint val="75000"/>
                </a:prstClr>
              </a:solidFill>
            </a:endParaRPr>
          </a:p>
        </p:txBody>
      </p:sp>
      <p:sp>
        <p:nvSpPr>
          <p:cNvPr id="31" name="Slide Number Placeholder 30"/>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293710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375260"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375260" y="1316062"/>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6198307" y="1316062"/>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2021/10/30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a:xfrm>
            <a:off x="10972800" y="6477000"/>
            <a:ext cx="1016000" cy="246888"/>
          </a:xfrm>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1" name="Straight Connector 10"/>
          <p:cNvSpPr>
            <a:spLocks noChangeShapeType="1"/>
          </p:cNvSpPr>
          <p:nvPr/>
        </p:nvSpPr>
        <p:spPr bwMode="auto">
          <a:xfrm>
            <a:off x="685800" y="6019825"/>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490070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375260"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375260" y="1316090"/>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6198307" y="1316090"/>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pPr>
              <a:defRPr/>
            </a:pPr>
            <a:endParaRPr lang="en-US" alt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ltLang="en-US">
              <a:solidFill>
                <a:srgbClr val="000000"/>
              </a:solidFill>
            </a:endParaRPr>
          </a:p>
        </p:txBody>
      </p:sp>
      <p:sp>
        <p:nvSpPr>
          <p:cNvPr id="7" name="Slide Number Placeholder 6"/>
          <p:cNvSpPr>
            <a:spLocks noGrp="1"/>
          </p:cNvSpPr>
          <p:nvPr>
            <p:ph type="sldNum" sz="quarter" idx="12"/>
          </p:nvPr>
        </p:nvSpPr>
        <p:spPr>
          <a:xfrm>
            <a:off x="10972800" y="6477000"/>
            <a:ext cx="1016000" cy="246888"/>
          </a:xfrm>
        </p:spPr>
        <p:txBody>
          <a:bodyPr/>
          <a:lstStyle/>
          <a:p>
            <a:fld id="{B4430FE7-6C23-4771-AAD1-7E149E223210}" type="slidenum">
              <a:rPr lang="en-US" altLang="en-US" smtClean="0">
                <a:solidFill>
                  <a:srgbClr val="000000"/>
                </a:solidFill>
              </a:rPr>
              <a:pPr/>
              <a:t>‹#›</a:t>
            </a:fld>
            <a:endParaRPr lang="en-US" altLang="en-US">
              <a:solidFill>
                <a:srgbClr val="000000"/>
              </a:solidFill>
            </a:endParaRPr>
          </a:p>
        </p:txBody>
      </p:sp>
      <p:sp>
        <p:nvSpPr>
          <p:cNvPr id="11" name="Straight Connector 10"/>
          <p:cNvSpPr>
            <a:spLocks noChangeShapeType="1"/>
          </p:cNvSpPr>
          <p:nvPr/>
        </p:nvSpPr>
        <p:spPr bwMode="auto">
          <a:xfrm>
            <a:off x="685800" y="601985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3372368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2021/10/30</a:t>
            </a:fld>
            <a:endParaRPr lang="zh-CN" altLang="en-US">
              <a:solidFill>
                <a:prstClr val="black">
                  <a:tint val="75000"/>
                </a:prstClr>
              </a:solidFill>
            </a:endParaRPr>
          </a:p>
        </p:txBody>
      </p:sp>
      <p:sp>
        <p:nvSpPr>
          <p:cNvPr id="21" name="Footer Placeholder 20"/>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084556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2021/10/30</a:t>
            </a:fld>
            <a:endParaRPr lang="zh-CN" altLang="en-US">
              <a:solidFill>
                <a:prstClr val="black">
                  <a:tint val="75000"/>
                </a:prstClr>
              </a:solidFill>
            </a:endParaRPr>
          </a:p>
        </p:txBody>
      </p:sp>
      <p:sp>
        <p:nvSpPr>
          <p:cNvPr id="24" name="Footer Placeholder 23"/>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705331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42"/>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Title 11"/>
          <p:cNvSpPr>
            <a:spLocks noGrp="1"/>
          </p:cNvSpPr>
          <p:nvPr>
            <p:ph type="title"/>
          </p:nvPr>
        </p:nvSpPr>
        <p:spPr>
          <a:xfrm>
            <a:off x="609600" y="5486400"/>
            <a:ext cx="112776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609603"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2021/10/30</a:t>
            </a:fld>
            <a:endParaRPr lang="zh-CN" altLang="en-US">
              <a:solidFill>
                <a:prstClr val="black">
                  <a:tint val="75000"/>
                </a:prstClr>
              </a:solidFill>
            </a:endParaRPr>
          </a:p>
        </p:txBody>
      </p:sp>
      <p:sp>
        <p:nvSpPr>
          <p:cNvPr id="29" name="Footer Placeholder 28"/>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885573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2021/10/30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31" name="Slide Number Placeholder 30"/>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4833264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2021/10/30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373841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9"/>
            <a:ext cx="2438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549279"/>
            <a:ext cx="83312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2021/10/30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956333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914400" y="1600200"/>
            <a:ext cx="103632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2021/10/30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2021/10/30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228600"/>
            <a:ext cx="11594592"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8063267" y="4203592"/>
            <a:ext cx="383523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3492443" y="4075290"/>
            <a:ext cx="7392687"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3771637" y="4087562"/>
            <a:ext cx="729064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7479321" y="4074199"/>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82220" y="4058555"/>
            <a:ext cx="11631168"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920043" y="2463560"/>
            <a:ext cx="103632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823153" y="1437449"/>
            <a:ext cx="8556979"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2021/10/30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2021/10/30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9" name="Content Placeholder 8"/>
          <p:cNvSpPr>
            <a:spLocks noGrp="1"/>
          </p:cNvSpPr>
          <p:nvPr>
            <p:ph sz="quarter" idx="13"/>
          </p:nvPr>
        </p:nvSpPr>
        <p:spPr>
          <a:xfrm>
            <a:off x="902207" y="2679192"/>
            <a:ext cx="5096256"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6193536" y="2679192"/>
            <a:ext cx="5096256"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pPr>
              <a:defRPr/>
            </a:pPr>
            <a:endParaRPr lang="en-US" altLang="en-US">
              <a:solidFill>
                <a:srgbClr val="000000"/>
              </a:solidFill>
            </a:endParaRPr>
          </a:p>
        </p:txBody>
      </p:sp>
      <p:sp>
        <p:nvSpPr>
          <p:cNvPr id="21" name="Footer Placeholder 20"/>
          <p:cNvSpPr>
            <a:spLocks noGrp="1"/>
          </p:cNvSpPr>
          <p:nvPr>
            <p:ph type="ftr" sz="quarter" idx="11"/>
          </p:nvPr>
        </p:nvSpPr>
        <p:spPr/>
        <p:txBody>
          <a:body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EC5B951-C000-4D23-BE20-530013C7A1A0}"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27207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02208" y="2678114"/>
            <a:ext cx="5096256"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03116" y="3429025"/>
            <a:ext cx="5093407"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7600" y="2678113"/>
            <a:ext cx="5096256"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7" y="3429025"/>
            <a:ext cx="5096256"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2021/10/30</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2021/10/30</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82220" y="714191"/>
            <a:ext cx="11631168"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2021/10/30</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2021/10/30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4" name="Text Placeholder 3"/>
          <p:cNvSpPr>
            <a:spLocks noGrp="1"/>
          </p:cNvSpPr>
          <p:nvPr>
            <p:ph type="body" sz="half" idx="2"/>
          </p:nvPr>
        </p:nvSpPr>
        <p:spPr>
          <a:xfrm>
            <a:off x="1219200" y="3581425"/>
            <a:ext cx="44704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82220" y="714191"/>
            <a:ext cx="11631168"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1219200" y="2286000"/>
            <a:ext cx="44704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02617" y="1828800"/>
            <a:ext cx="5205435"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82220" y="5353963"/>
            <a:ext cx="11631168"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6498890" y="338667"/>
            <a:ext cx="5083527"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491128" y="2785533"/>
            <a:ext cx="5091289"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2021/10/30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2021/10/30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2021/10/30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grpSp>
        <p:nvGrpSpPr>
          <p:cNvPr id="15" name="Group 14"/>
          <p:cNvGrpSpPr>
            <a:grpSpLocks noChangeAspect="1"/>
          </p:cNvGrpSpPr>
          <p:nvPr/>
        </p:nvGrpSpPr>
        <p:grpSpPr bwMode="hidden">
          <a:xfrm>
            <a:off x="282220" y="714191"/>
            <a:ext cx="11631168"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8839200" y="1447803"/>
            <a:ext cx="27432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1447800"/>
            <a:ext cx="80264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 Four Columns">
  <p:cSld name="Title + Four Columns">
    <p:spTree>
      <p:nvGrpSpPr>
        <p:cNvPr id="1" name="Shape 420"/>
        <p:cNvGrpSpPr/>
        <p:nvPr/>
      </p:nvGrpSpPr>
      <p:grpSpPr>
        <a:xfrm>
          <a:off x="0" y="0"/>
          <a:ext cx="0" cy="0"/>
          <a:chOff x="0" y="0"/>
          <a:chExt cx="0" cy="0"/>
        </a:xfrm>
      </p:grpSpPr>
      <p:sp>
        <p:nvSpPr>
          <p:cNvPr id="462" name="Google Shape;462;p16"/>
          <p:cNvSpPr txBox="1">
            <a:spLocks noGrp="1"/>
          </p:cNvSpPr>
          <p:nvPr>
            <p:ph type="subTitle" idx="1"/>
          </p:nvPr>
        </p:nvSpPr>
        <p:spPr>
          <a:xfrm>
            <a:off x="1209200" y="4756967"/>
            <a:ext cx="3341600" cy="45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667"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463" name="Google Shape;463;p16"/>
          <p:cNvSpPr txBox="1">
            <a:spLocks noGrp="1"/>
          </p:cNvSpPr>
          <p:nvPr>
            <p:ph type="subTitle" idx="2"/>
          </p:nvPr>
        </p:nvSpPr>
        <p:spPr>
          <a:xfrm>
            <a:off x="7605200" y="4756967"/>
            <a:ext cx="3341600" cy="45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667"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464" name="Google Shape;464;p16"/>
          <p:cNvSpPr txBox="1">
            <a:spLocks noGrp="1"/>
          </p:cNvSpPr>
          <p:nvPr>
            <p:ph type="subTitle" idx="3"/>
          </p:nvPr>
        </p:nvSpPr>
        <p:spPr>
          <a:xfrm>
            <a:off x="1209200" y="2704367"/>
            <a:ext cx="3341600" cy="54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667"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465" name="Google Shape;465;p16"/>
          <p:cNvSpPr txBox="1">
            <a:spLocks noGrp="1"/>
          </p:cNvSpPr>
          <p:nvPr>
            <p:ph type="subTitle" idx="4"/>
          </p:nvPr>
        </p:nvSpPr>
        <p:spPr>
          <a:xfrm>
            <a:off x="7236633" y="2413933"/>
            <a:ext cx="3341600" cy="54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667"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466" name="Google Shape;466;p16"/>
          <p:cNvSpPr txBox="1">
            <a:spLocks noGrp="1"/>
          </p:cNvSpPr>
          <p:nvPr>
            <p:ph type="subTitle" idx="5"/>
          </p:nvPr>
        </p:nvSpPr>
        <p:spPr>
          <a:xfrm>
            <a:off x="1209200" y="3360433"/>
            <a:ext cx="33416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467" name="Google Shape;467;p16"/>
          <p:cNvSpPr txBox="1">
            <a:spLocks noGrp="1"/>
          </p:cNvSpPr>
          <p:nvPr>
            <p:ph type="subTitle" idx="6"/>
          </p:nvPr>
        </p:nvSpPr>
        <p:spPr>
          <a:xfrm>
            <a:off x="7605200" y="3360433"/>
            <a:ext cx="33416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468" name="Google Shape;468;p16"/>
          <p:cNvSpPr txBox="1">
            <a:spLocks noGrp="1"/>
          </p:cNvSpPr>
          <p:nvPr>
            <p:ph type="subTitle" idx="7"/>
          </p:nvPr>
        </p:nvSpPr>
        <p:spPr>
          <a:xfrm>
            <a:off x="1209200" y="5374400"/>
            <a:ext cx="33416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469" name="Google Shape;469;p16"/>
          <p:cNvSpPr txBox="1">
            <a:spLocks noGrp="1"/>
          </p:cNvSpPr>
          <p:nvPr>
            <p:ph type="subTitle" idx="8"/>
          </p:nvPr>
        </p:nvSpPr>
        <p:spPr>
          <a:xfrm>
            <a:off x="7605200" y="5374400"/>
            <a:ext cx="33416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470" name="Google Shape;470;p16"/>
          <p:cNvSpPr txBox="1">
            <a:spLocks noGrp="1"/>
          </p:cNvSpPr>
          <p:nvPr>
            <p:ph type="title"/>
          </p:nvPr>
        </p:nvSpPr>
        <p:spPr>
          <a:xfrm>
            <a:off x="960000" y="720000"/>
            <a:ext cx="4440000" cy="1329200"/>
          </a:xfrm>
          <a:prstGeom prst="rect">
            <a:avLst/>
          </a:prstGeom>
        </p:spPr>
        <p:txBody>
          <a:bodyPr spcFirstLastPara="1" wrap="square" lIns="0" tIns="0" rIns="0" bIns="0" anchor="t"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32054670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31"/>
        <p:cNvGrpSpPr/>
        <p:nvPr/>
      </p:nvGrpSpPr>
      <p:grpSpPr>
        <a:xfrm>
          <a:off x="0" y="0"/>
          <a:ext cx="0" cy="0"/>
          <a:chOff x="0" y="0"/>
          <a:chExt cx="0" cy="0"/>
        </a:xfrm>
      </p:grpSpPr>
      <p:sp>
        <p:nvSpPr>
          <p:cNvPr id="173" name="Google Shape;173;p6"/>
          <p:cNvSpPr txBox="1">
            <a:spLocks noGrp="1"/>
          </p:cNvSpPr>
          <p:nvPr>
            <p:ph type="title"/>
          </p:nvPr>
        </p:nvSpPr>
        <p:spPr>
          <a:xfrm>
            <a:off x="960000" y="720000"/>
            <a:ext cx="4504800" cy="1356000"/>
          </a:xfrm>
          <a:prstGeom prst="rect">
            <a:avLst/>
          </a:prstGeom>
        </p:spPr>
        <p:txBody>
          <a:bodyPr spcFirstLastPara="1" wrap="square" lIns="0" tIns="0" rIns="0" bIns="0" anchor="t"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4" name="Google Shape;174;p6"/>
          <p:cNvSpPr txBox="1">
            <a:spLocks noGrp="1"/>
          </p:cNvSpPr>
          <p:nvPr>
            <p:ph type="body" idx="1"/>
          </p:nvPr>
        </p:nvSpPr>
        <p:spPr>
          <a:xfrm>
            <a:off x="627600" y="4158833"/>
            <a:ext cx="4504800" cy="1714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75" name="Google Shape;175;p6"/>
          <p:cNvSpPr txBox="1">
            <a:spLocks noGrp="1"/>
          </p:cNvSpPr>
          <p:nvPr>
            <p:ph type="body" idx="2"/>
          </p:nvPr>
        </p:nvSpPr>
        <p:spPr>
          <a:xfrm>
            <a:off x="7158000" y="4140233"/>
            <a:ext cx="4236000" cy="1714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76" name="Google Shape;176;p6"/>
          <p:cNvSpPr txBox="1">
            <a:spLocks noGrp="1"/>
          </p:cNvSpPr>
          <p:nvPr>
            <p:ph type="subTitle" idx="3"/>
          </p:nvPr>
        </p:nvSpPr>
        <p:spPr>
          <a:xfrm>
            <a:off x="1209200" y="3448533"/>
            <a:ext cx="3341600" cy="54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667"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77" name="Google Shape;177;p6"/>
          <p:cNvSpPr txBox="1">
            <a:spLocks noGrp="1"/>
          </p:cNvSpPr>
          <p:nvPr>
            <p:ph type="subTitle" idx="4"/>
          </p:nvPr>
        </p:nvSpPr>
        <p:spPr>
          <a:xfrm>
            <a:off x="7605200" y="3429933"/>
            <a:ext cx="3341600" cy="54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667"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1006003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1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Title 28"/>
          <p:cNvSpPr>
            <a:spLocks noGrp="1"/>
          </p:cNvSpPr>
          <p:nvPr>
            <p:ph type="ctrTitle"/>
          </p:nvPr>
        </p:nvSpPr>
        <p:spPr>
          <a:xfrm>
            <a:off x="508000" y="4853426"/>
            <a:ext cx="112776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pPr>
              <a:defRPr/>
            </a:pPr>
            <a:endParaRPr lang="en-US" altLang="en-US">
              <a:solidFill>
                <a:srgbClr val="000000"/>
              </a:solidFill>
            </a:endParaRPr>
          </a:p>
        </p:txBody>
      </p:sp>
      <p:sp>
        <p:nvSpPr>
          <p:cNvPr id="2" name="Footer Placeholder 1"/>
          <p:cNvSpPr>
            <a:spLocks noGrp="1"/>
          </p:cNvSpPr>
          <p:nvPr>
            <p:ph type="ftr" sz="quarter" idx="11"/>
          </p:nvPr>
        </p:nvSpPr>
        <p:spPr/>
        <p:txBody>
          <a:bodyPr/>
          <a:lstStyle/>
          <a:p>
            <a:pPr>
              <a:defRPr/>
            </a:pPr>
            <a:endParaRPr lang="en-US" altLang="en-US">
              <a:solidFill>
                <a:srgbClr val="000000"/>
              </a:solidFill>
            </a:endParaRPr>
          </a:p>
        </p:txBody>
      </p:sp>
      <p:sp>
        <p:nvSpPr>
          <p:cNvPr id="15" name="Slide Number Placeholder 14"/>
          <p:cNvSpPr>
            <a:spLocks noGrp="1"/>
          </p:cNvSpPr>
          <p:nvPr>
            <p:ph type="sldNum" sz="quarter" idx="12"/>
          </p:nvPr>
        </p:nvSpPr>
        <p:spPr>
          <a:xfrm>
            <a:off x="10972800" y="6473952"/>
            <a:ext cx="1011936" cy="246888"/>
          </a:xfrm>
        </p:spPr>
        <p:txBody>
          <a:bodyPr/>
          <a:lstStyle/>
          <a:p>
            <a:fld id="{EDA1BDDD-1344-4AB7-900D-58B13640A0E7}"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3267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ltLang="en-US">
              <a:solidFill>
                <a:srgbClr val="000000"/>
              </a:solidFill>
            </a:endParaRPr>
          </a:p>
        </p:txBody>
      </p:sp>
      <p:sp>
        <p:nvSpPr>
          <p:cNvPr id="24" name="Footer Placeholder 23"/>
          <p:cNvSpPr>
            <a:spLocks noGrp="1"/>
          </p:cNvSpPr>
          <p:nvPr>
            <p:ph type="ftr" sz="quarter" idx="11"/>
          </p:nvPr>
        </p:nvSpPr>
        <p:spPr/>
        <p:txBody>
          <a:bodyPr/>
          <a:lstStyle/>
          <a:p>
            <a:pPr>
              <a:defRPr/>
            </a:pPr>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E5C3BA6D-00F4-4304-8790-83E5653D1893}"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90430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pPr>
              <a:defRPr/>
            </a:pPr>
            <a:endParaRPr lang="en-US" altLang="en-US">
              <a:solidFill>
                <a:srgbClr val="000000"/>
              </a:solidFill>
            </a:endParaRPr>
          </a:p>
        </p:txBody>
      </p:sp>
      <p:sp>
        <p:nvSpPr>
          <p:cNvPr id="19" name="Footer Placeholder 18"/>
          <p:cNvSpPr>
            <a:spLocks noGrp="1"/>
          </p:cNvSpPr>
          <p:nvPr>
            <p:ph type="ftr" sz="quarter" idx="11"/>
          </p:nvPr>
        </p:nvSpPr>
        <p:spPr>
          <a:xfrm>
            <a:off x="4775200" y="76203"/>
            <a:ext cx="3860800" cy="288925"/>
          </a:xfrm>
        </p:spPr>
        <p:txBody>
          <a:bodyPr/>
          <a:lstStyle/>
          <a:p>
            <a:pPr>
              <a:defRPr/>
            </a:pPr>
            <a:endParaRPr lang="en-US" altLang="en-US">
              <a:solidFill>
                <a:srgbClr val="000000"/>
              </a:solidFill>
            </a:endParaRPr>
          </a:p>
        </p:txBody>
      </p:sp>
      <p:sp>
        <p:nvSpPr>
          <p:cNvPr id="16" name="Slide Number Placeholder 15"/>
          <p:cNvSpPr>
            <a:spLocks noGrp="1"/>
          </p:cNvSpPr>
          <p:nvPr>
            <p:ph type="sldNum" sz="quarter" idx="12"/>
          </p:nvPr>
        </p:nvSpPr>
        <p:spPr>
          <a:xfrm>
            <a:off x="10972800" y="6473952"/>
            <a:ext cx="1011936" cy="246888"/>
          </a:xfrm>
        </p:spPr>
        <p:txBody>
          <a:bodyPr/>
          <a:lstStyle/>
          <a:p>
            <a:fld id="{E41B89FF-D990-4D67-A9D5-F1B40CDBB11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4431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4"/>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pPr>
              <a:defRPr/>
            </a:pPr>
            <a:endParaRPr lang="en-US" altLang="en-US">
              <a:solidFill>
                <a:srgbClr val="000000"/>
              </a:solidFill>
            </a:endParaRPr>
          </a:p>
        </p:txBody>
      </p:sp>
      <p:sp>
        <p:nvSpPr>
          <p:cNvPr id="11" name="Footer Placeholder 10"/>
          <p:cNvSpPr>
            <a:spLocks noGrp="1"/>
          </p:cNvSpPr>
          <p:nvPr>
            <p:ph type="ftr" sz="quarter" idx="11"/>
          </p:nvPr>
        </p:nvSpPr>
        <p:spPr/>
        <p:txBody>
          <a:bodyPr/>
          <a:lstStyle/>
          <a:p>
            <a:pPr>
              <a:defRPr/>
            </a:pPr>
            <a:endParaRPr lang="en-US" altLang="en-US">
              <a:solidFill>
                <a:srgbClr val="000000"/>
              </a:solidFill>
            </a:endParaRPr>
          </a:p>
        </p:txBody>
      </p:sp>
      <p:sp>
        <p:nvSpPr>
          <p:cNvPr id="16" name="Slide Number Placeholder 15"/>
          <p:cNvSpPr>
            <a:spLocks noGrp="1"/>
          </p:cNvSpPr>
          <p:nvPr>
            <p:ph type="sldNum" sz="quarter" idx="12"/>
          </p:nvPr>
        </p:nvSpPr>
        <p:spPr/>
        <p:txBody>
          <a:bodyPr/>
          <a:lstStyle/>
          <a:p>
            <a:fld id="{F8E7A0D3-D252-4A05-BB98-34F6C2F96B6E}" type="slidenum">
              <a:rPr lang="en-US" altLang="en-US" smtClean="0">
                <a:solidFill>
                  <a:srgbClr val="000000"/>
                </a:solidFill>
              </a:rPr>
              <a:pPr/>
              <a:t>‹#›</a:t>
            </a:fld>
            <a:endParaRPr lang="en-US" altLang="en-US">
              <a:solidFill>
                <a:srgbClr val="000000"/>
              </a:solidFill>
            </a:endParaRPr>
          </a:p>
        </p:txBody>
      </p:sp>
      <p:sp>
        <p:nvSpPr>
          <p:cNvPr id="8" name="Title 7"/>
          <p:cNvSpPr>
            <a:spLocks noGrp="1"/>
          </p:cNvSpPr>
          <p:nvPr>
            <p:ph type="title"/>
          </p:nvPr>
        </p:nvSpPr>
        <p:spPr>
          <a:xfrm>
            <a:off x="240633" y="2947087"/>
            <a:ext cx="11582400" cy="1184825"/>
          </a:xfrm>
        </p:spPr>
        <p:txBody>
          <a:bodyPr rtlCol="0" anchor="t"/>
          <a:lstStyle>
            <a:lvl1pPr algn="r">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552462462"/>
      </p:ext>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pPr>
              <a:defRPr/>
            </a:pPr>
            <a:endParaRPr lang="en-US" altLang="en-US">
              <a:solidFill>
                <a:srgbClr val="000000"/>
              </a:solidFill>
            </a:endParaRPr>
          </a:p>
        </p:txBody>
      </p:sp>
      <p:sp>
        <p:nvSpPr>
          <p:cNvPr id="10" name="Footer Placeholder 9"/>
          <p:cNvSpPr>
            <a:spLocks noGrp="1"/>
          </p:cNvSpPr>
          <p:nvPr>
            <p:ph type="ftr" sz="quarter" idx="11"/>
          </p:nvPr>
        </p:nvSpPr>
        <p:spPr/>
        <p:txBody>
          <a:bodyPr/>
          <a:lstStyle/>
          <a:p>
            <a:pPr>
              <a:defRPr/>
            </a:pPr>
            <a:endParaRPr lang="en-US" altLang="en-US">
              <a:solidFill>
                <a:srgbClr val="000000"/>
              </a:solidFill>
            </a:endParaRPr>
          </a:p>
        </p:txBody>
      </p:sp>
      <p:sp>
        <p:nvSpPr>
          <p:cNvPr id="31" name="Slide Number Placeholder 30"/>
          <p:cNvSpPr>
            <a:spLocks noGrp="1"/>
          </p:cNvSpPr>
          <p:nvPr>
            <p:ph type="sldNum" sz="quarter" idx="12"/>
          </p:nvPr>
        </p:nvSpPr>
        <p:spPr/>
        <p:txBody>
          <a:bodyPr/>
          <a:lstStyle/>
          <a:p>
            <a:fld id="{F376DFA5-5642-4A30-9820-4977C9E0826A}"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71028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375260"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375260" y="1316052"/>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6198307" y="1316052"/>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pPr>
              <a:defRPr/>
            </a:pPr>
            <a:endParaRPr lang="en-US" alt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ltLang="en-US">
              <a:solidFill>
                <a:srgbClr val="000000"/>
              </a:solidFill>
            </a:endParaRPr>
          </a:p>
        </p:txBody>
      </p:sp>
      <p:sp>
        <p:nvSpPr>
          <p:cNvPr id="7" name="Slide Number Placeholder 6"/>
          <p:cNvSpPr>
            <a:spLocks noGrp="1"/>
          </p:cNvSpPr>
          <p:nvPr>
            <p:ph type="sldNum" sz="quarter" idx="12"/>
          </p:nvPr>
        </p:nvSpPr>
        <p:spPr>
          <a:xfrm>
            <a:off x="10972800" y="6477000"/>
            <a:ext cx="1016000" cy="246888"/>
          </a:xfrm>
        </p:spPr>
        <p:txBody>
          <a:bodyPr/>
          <a:lstStyle/>
          <a:p>
            <a:fld id="{B4430FE7-6C23-4771-AAD1-7E149E223210}" type="slidenum">
              <a:rPr lang="en-US" altLang="en-US" smtClean="0">
                <a:solidFill>
                  <a:srgbClr val="000000"/>
                </a:solidFill>
              </a:rPr>
              <a:pPr/>
              <a:t>‹#›</a:t>
            </a:fld>
            <a:endParaRPr lang="en-US" altLang="en-US">
              <a:solidFill>
                <a:srgbClr val="000000"/>
              </a:solidFill>
            </a:endParaRPr>
          </a:p>
        </p:txBody>
      </p:sp>
      <p:sp>
        <p:nvSpPr>
          <p:cNvPr id="11" name="Straight Connector 10"/>
          <p:cNvSpPr>
            <a:spLocks noChangeShapeType="1"/>
          </p:cNvSpPr>
          <p:nvPr/>
        </p:nvSpPr>
        <p:spPr bwMode="auto">
          <a:xfrm>
            <a:off x="685800" y="6019815"/>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4037190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pPr>
              <a:defRPr/>
            </a:pPr>
            <a:endParaRPr lang="en-US" altLang="en-US">
              <a:solidFill>
                <a:srgbClr val="000000"/>
              </a:solidFill>
            </a:endParaRPr>
          </a:p>
        </p:txBody>
      </p:sp>
      <p:sp>
        <p:nvSpPr>
          <p:cNvPr id="21" name="Footer Placeholder 20"/>
          <p:cNvSpPr>
            <a:spLocks noGrp="1"/>
          </p:cNvSpPr>
          <p:nvPr>
            <p:ph type="ftr" sz="quarter" idx="11"/>
          </p:nvPr>
        </p:nvSpPr>
        <p:spPr/>
        <p:txBody>
          <a:body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EC5B951-C000-4D23-BE20-530013C7A1A0}"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55183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ltLang="en-US">
              <a:solidFill>
                <a:srgbClr val="000000"/>
              </a:solidFill>
            </a:endParaRPr>
          </a:p>
        </p:txBody>
      </p:sp>
      <p:sp>
        <p:nvSpPr>
          <p:cNvPr id="24" name="Footer Placeholder 23"/>
          <p:cNvSpPr>
            <a:spLocks noGrp="1"/>
          </p:cNvSpPr>
          <p:nvPr>
            <p:ph type="ftr" sz="quarter" idx="11"/>
          </p:nvPr>
        </p:nvSpPr>
        <p:spPr/>
        <p:txBody>
          <a:bodyPr/>
          <a:lstStyle/>
          <a:p>
            <a:pPr>
              <a:defRPr/>
            </a:pPr>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E5C3BA6D-00F4-4304-8790-83E5653D1893}"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892899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32"/>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Title 11"/>
          <p:cNvSpPr>
            <a:spLocks noGrp="1"/>
          </p:cNvSpPr>
          <p:nvPr>
            <p:ph type="title"/>
          </p:nvPr>
        </p:nvSpPr>
        <p:spPr>
          <a:xfrm>
            <a:off x="609600" y="5486400"/>
            <a:ext cx="112776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609603"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pPr>
              <a:defRPr/>
            </a:pPr>
            <a:endParaRPr lang="en-US" altLang="en-US">
              <a:solidFill>
                <a:srgbClr val="000000"/>
              </a:solidFill>
            </a:endParaRPr>
          </a:p>
        </p:txBody>
      </p:sp>
      <p:sp>
        <p:nvSpPr>
          <p:cNvPr id="29" name="Footer Placeholder 28"/>
          <p:cNvSpPr>
            <a:spLocks noGrp="1"/>
          </p:cNvSpPr>
          <p:nvPr>
            <p:ph type="ftr" sz="quarter" idx="11"/>
          </p:nvPr>
        </p:nvSpPr>
        <p:spPr/>
        <p:txBody>
          <a:bodyPr/>
          <a:lstStyle/>
          <a:p>
            <a:pPr>
              <a:defRPr/>
            </a:pPr>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9C2EC35D-1920-4EBE-93EB-E91AF23E04D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43731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ltLang="en-US">
              <a:solidFill>
                <a:srgbClr val="000000"/>
              </a:solidFill>
            </a:endParaRPr>
          </a:p>
        </p:txBody>
      </p:sp>
      <p:sp>
        <p:nvSpPr>
          <p:cNvPr id="31" name="Slide Number Placeholder 30"/>
          <p:cNvSpPr>
            <a:spLocks noGrp="1"/>
          </p:cNvSpPr>
          <p:nvPr>
            <p:ph type="sldNum" sz="quarter" idx="12"/>
          </p:nvPr>
        </p:nvSpPr>
        <p:spPr/>
        <p:txBody>
          <a:bodyPr/>
          <a:lstStyle/>
          <a:p>
            <a:fld id="{FC09F7CB-36EE-4CA0-B4DC-2C00ED34BCCA}" type="slidenum">
              <a:rPr lang="en-US" altLang="en-US" smtClean="0">
                <a:solidFill>
                  <a:srgbClr val="000000"/>
                </a:solidFill>
              </a:rPr>
              <a:pPr/>
              <a:t>‹#›</a:t>
            </a:fld>
            <a:endParaRPr lang="en-US" altLang="en-US">
              <a:solidFill>
                <a:srgbClr val="000000"/>
              </a:solidFill>
            </a:endParaRPr>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7696884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F04CB849-60F9-495A-A972-4F1EF6979D8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3828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9"/>
            <a:ext cx="2438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549279"/>
            <a:ext cx="83312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2D087F92-5384-4D59-B13D-164C3889AF5B}"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8209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70"/>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Title 11"/>
          <p:cNvSpPr>
            <a:spLocks noGrp="1"/>
          </p:cNvSpPr>
          <p:nvPr>
            <p:ph type="title"/>
          </p:nvPr>
        </p:nvSpPr>
        <p:spPr>
          <a:xfrm>
            <a:off x="609600" y="5486400"/>
            <a:ext cx="112776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609603"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pPr>
              <a:defRPr/>
            </a:pPr>
            <a:endParaRPr lang="en-US" altLang="en-US">
              <a:solidFill>
                <a:srgbClr val="000000"/>
              </a:solidFill>
            </a:endParaRPr>
          </a:p>
        </p:txBody>
      </p:sp>
      <p:sp>
        <p:nvSpPr>
          <p:cNvPr id="29" name="Footer Placeholder 28"/>
          <p:cNvSpPr>
            <a:spLocks noGrp="1"/>
          </p:cNvSpPr>
          <p:nvPr>
            <p:ph type="ftr" sz="quarter" idx="11"/>
          </p:nvPr>
        </p:nvSpPr>
        <p:spPr/>
        <p:txBody>
          <a:bodyPr/>
          <a:lstStyle/>
          <a:p>
            <a:pPr>
              <a:defRPr/>
            </a:pPr>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9C2EC35D-1920-4EBE-93EB-E91AF23E04D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52684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ltLang="en-US">
              <a:solidFill>
                <a:srgbClr val="000000"/>
              </a:solidFill>
            </a:endParaRPr>
          </a:p>
        </p:txBody>
      </p:sp>
      <p:sp>
        <p:nvSpPr>
          <p:cNvPr id="31" name="Slide Number Placeholder 30"/>
          <p:cNvSpPr>
            <a:spLocks noGrp="1"/>
          </p:cNvSpPr>
          <p:nvPr>
            <p:ph type="sldNum" sz="quarter" idx="12"/>
          </p:nvPr>
        </p:nvSpPr>
        <p:spPr/>
        <p:txBody>
          <a:bodyPr/>
          <a:lstStyle/>
          <a:p>
            <a:fld id="{FC09F7CB-36EE-4CA0-B4DC-2C00ED34BCCA}" type="slidenum">
              <a:rPr lang="en-US" altLang="en-US" smtClean="0">
                <a:solidFill>
                  <a:srgbClr val="000000"/>
                </a:solidFill>
              </a:rPr>
              <a:pPr/>
              <a:t>‹#›</a:t>
            </a:fld>
            <a:endParaRPr lang="en-US" altLang="en-US">
              <a:solidFill>
                <a:srgbClr val="000000"/>
              </a:solidFill>
            </a:endParaRPr>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208799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95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Text Placeholder 7"/>
          <p:cNvSpPr>
            <a:spLocks noGrp="1"/>
          </p:cNvSpPr>
          <p:nvPr>
            <p:ph type="body" idx="1"/>
          </p:nvPr>
        </p:nvSpPr>
        <p:spPr>
          <a:xfrm>
            <a:off x="406400" y="1554167"/>
            <a:ext cx="115824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8636000" y="76203"/>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pPr fontAlgn="base">
              <a:spcBef>
                <a:spcPct val="0"/>
              </a:spcBef>
              <a:spcAft>
                <a:spcPct val="0"/>
              </a:spcAft>
              <a:defRPr/>
            </a:pPr>
            <a:endParaRPr lang="en-US" altLang="en-US">
              <a:solidFill>
                <a:srgbClr val="000000"/>
              </a:solidFill>
            </a:endParaRPr>
          </a:p>
        </p:txBody>
      </p:sp>
      <p:sp>
        <p:nvSpPr>
          <p:cNvPr id="28" name="Footer Placeholder 27"/>
          <p:cNvSpPr>
            <a:spLocks noGrp="1"/>
          </p:cNvSpPr>
          <p:nvPr>
            <p:ph type="ftr" sz="quarter" idx="3"/>
          </p:nvPr>
        </p:nvSpPr>
        <p:spPr>
          <a:xfrm>
            <a:off x="4165600" y="76203"/>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pPr fontAlgn="base">
              <a:spcBef>
                <a:spcPct val="0"/>
              </a:spcBef>
              <a:spcAft>
                <a:spcPct val="0"/>
              </a:spcAft>
              <a:defRPr/>
            </a:pPr>
            <a:endParaRPr lang="en-US" altLang="en-US">
              <a:solidFill>
                <a:srgbClr val="000000"/>
              </a:solidFill>
            </a:endParaRPr>
          </a:p>
        </p:txBody>
      </p:sp>
      <p:sp>
        <p:nvSpPr>
          <p:cNvPr id="5" name="Slide Number Placeholder 4"/>
          <p:cNvSpPr>
            <a:spLocks noGrp="1"/>
          </p:cNvSpPr>
          <p:nvPr>
            <p:ph type="sldNum" sz="quarter" idx="4"/>
          </p:nvPr>
        </p:nvSpPr>
        <p:spPr>
          <a:xfrm>
            <a:off x="10972800" y="6477053"/>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pPr fontAlgn="base">
              <a:spcBef>
                <a:spcPct val="0"/>
              </a:spcBef>
              <a:spcAft>
                <a:spcPct val="0"/>
              </a:spcAft>
            </a:pPr>
            <a:fld id="{C6B76874-3417-4D30-9670-B0CDDC11FFFA}"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685800" y="105095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Straight Connector 11"/>
          <p:cNvSpPr>
            <a:spLocks noChangeShapeType="1"/>
          </p:cNvSpPr>
          <p:nvPr/>
        </p:nvSpPr>
        <p:spPr bwMode="auto">
          <a:xfrm>
            <a:off x="685800" y="105803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413422267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94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Text Placeholder 7"/>
          <p:cNvSpPr>
            <a:spLocks noGrp="1"/>
          </p:cNvSpPr>
          <p:nvPr>
            <p:ph type="body" idx="1"/>
          </p:nvPr>
        </p:nvSpPr>
        <p:spPr>
          <a:xfrm>
            <a:off x="406400" y="1554167"/>
            <a:ext cx="115824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8636000" y="76203"/>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fld id="{82F288E0-7875-42C4-84C8-98DBBD3BF4D2}" type="datetimeFigureOut">
              <a:rPr lang="zh-CN" altLang="en-US" smtClean="0">
                <a:solidFill>
                  <a:prstClr val="black">
                    <a:tint val="75000"/>
                  </a:prstClr>
                </a:solidFill>
              </a:rPr>
              <a:pPr/>
              <a:t>2021/10/30</a:t>
            </a:fld>
            <a:endParaRPr lang="zh-CN" altLang="en-US">
              <a:solidFill>
                <a:prstClr val="black">
                  <a:tint val="75000"/>
                </a:prstClr>
              </a:solidFill>
            </a:endParaRPr>
          </a:p>
        </p:txBody>
      </p:sp>
      <p:sp>
        <p:nvSpPr>
          <p:cNvPr id="28" name="Footer Placeholder 27"/>
          <p:cNvSpPr>
            <a:spLocks noGrp="1"/>
          </p:cNvSpPr>
          <p:nvPr>
            <p:ph type="ftr" sz="quarter" idx="3"/>
          </p:nvPr>
        </p:nvSpPr>
        <p:spPr>
          <a:xfrm>
            <a:off x="4165600" y="76203"/>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zh-CN" altLang="en-US">
              <a:solidFill>
                <a:prstClr val="black">
                  <a:tint val="75000"/>
                </a:prstClr>
              </a:solidFill>
            </a:endParaRPr>
          </a:p>
        </p:txBody>
      </p:sp>
      <p:sp>
        <p:nvSpPr>
          <p:cNvPr id="5" name="Slide Number Placeholder 4"/>
          <p:cNvSpPr>
            <a:spLocks noGrp="1"/>
          </p:cNvSpPr>
          <p:nvPr>
            <p:ph type="sldNum" sz="quarter" idx="4"/>
          </p:nvPr>
        </p:nvSpPr>
        <p:spPr>
          <a:xfrm>
            <a:off x="10972800" y="6477049"/>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685800" y="105094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Straight Connector 11"/>
          <p:cNvSpPr>
            <a:spLocks noChangeShapeType="1"/>
          </p:cNvSpPr>
          <p:nvPr/>
        </p:nvSpPr>
        <p:spPr bwMode="auto">
          <a:xfrm>
            <a:off x="685800" y="1058035"/>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9790280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94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Text Placeholder 7"/>
          <p:cNvSpPr>
            <a:spLocks noGrp="1"/>
          </p:cNvSpPr>
          <p:nvPr>
            <p:ph type="body" idx="1"/>
          </p:nvPr>
        </p:nvSpPr>
        <p:spPr>
          <a:xfrm>
            <a:off x="406400" y="1554167"/>
            <a:ext cx="115824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8636000" y="76203"/>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pPr fontAlgn="base">
              <a:spcBef>
                <a:spcPct val="0"/>
              </a:spcBef>
              <a:spcAft>
                <a:spcPct val="0"/>
              </a:spcAft>
              <a:defRPr/>
            </a:pPr>
            <a:endParaRPr lang="en-US" altLang="en-US">
              <a:solidFill>
                <a:srgbClr val="000000"/>
              </a:solidFill>
            </a:endParaRPr>
          </a:p>
        </p:txBody>
      </p:sp>
      <p:sp>
        <p:nvSpPr>
          <p:cNvPr id="28" name="Footer Placeholder 27"/>
          <p:cNvSpPr>
            <a:spLocks noGrp="1"/>
          </p:cNvSpPr>
          <p:nvPr>
            <p:ph type="ftr" sz="quarter" idx="3"/>
          </p:nvPr>
        </p:nvSpPr>
        <p:spPr>
          <a:xfrm>
            <a:off x="4165600" y="76203"/>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pPr fontAlgn="base">
              <a:spcBef>
                <a:spcPct val="0"/>
              </a:spcBef>
              <a:spcAft>
                <a:spcPct val="0"/>
              </a:spcAft>
              <a:defRPr/>
            </a:pPr>
            <a:endParaRPr lang="en-US" altLang="en-US">
              <a:solidFill>
                <a:srgbClr val="000000"/>
              </a:solidFill>
            </a:endParaRPr>
          </a:p>
        </p:txBody>
      </p:sp>
      <p:sp>
        <p:nvSpPr>
          <p:cNvPr id="5" name="Slide Number Placeholder 4"/>
          <p:cNvSpPr>
            <a:spLocks noGrp="1"/>
          </p:cNvSpPr>
          <p:nvPr>
            <p:ph type="sldNum" sz="quarter" idx="4"/>
          </p:nvPr>
        </p:nvSpPr>
        <p:spPr>
          <a:xfrm>
            <a:off x="10972800" y="6477043"/>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pPr fontAlgn="base">
              <a:spcBef>
                <a:spcPct val="0"/>
              </a:spcBef>
              <a:spcAft>
                <a:spcPct val="0"/>
              </a:spcAft>
            </a:pPr>
            <a:fld id="{C6B76874-3417-4D30-9670-B0CDDC11FFFA}"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685800" y="105094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Straight Connector 11"/>
          <p:cNvSpPr>
            <a:spLocks noChangeShapeType="1"/>
          </p:cNvSpPr>
          <p:nvPr/>
        </p:nvSpPr>
        <p:spPr bwMode="auto">
          <a:xfrm>
            <a:off x="685800" y="105802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10304627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93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Text Placeholder 7"/>
          <p:cNvSpPr>
            <a:spLocks noGrp="1"/>
          </p:cNvSpPr>
          <p:nvPr>
            <p:ph type="body" idx="1"/>
          </p:nvPr>
        </p:nvSpPr>
        <p:spPr>
          <a:xfrm>
            <a:off x="406400" y="1554167"/>
            <a:ext cx="115824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8636000" y="76203"/>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fld id="{82F288E0-7875-42C4-84C8-98DBBD3BF4D2}" type="datetimeFigureOut">
              <a:rPr lang="zh-CN" altLang="en-US" smtClean="0">
                <a:solidFill>
                  <a:prstClr val="black">
                    <a:tint val="75000"/>
                  </a:prstClr>
                </a:solidFill>
              </a:rPr>
              <a:pPr/>
              <a:t>2021/10/30</a:t>
            </a:fld>
            <a:endParaRPr lang="zh-CN" altLang="en-US">
              <a:solidFill>
                <a:prstClr val="black">
                  <a:tint val="75000"/>
                </a:prstClr>
              </a:solidFill>
            </a:endParaRPr>
          </a:p>
        </p:txBody>
      </p:sp>
      <p:sp>
        <p:nvSpPr>
          <p:cNvPr id="28" name="Footer Placeholder 27"/>
          <p:cNvSpPr>
            <a:spLocks noGrp="1"/>
          </p:cNvSpPr>
          <p:nvPr>
            <p:ph type="ftr" sz="quarter" idx="3"/>
          </p:nvPr>
        </p:nvSpPr>
        <p:spPr>
          <a:xfrm>
            <a:off x="4165600" y="76203"/>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zh-CN" altLang="en-US">
              <a:solidFill>
                <a:prstClr val="black">
                  <a:tint val="75000"/>
                </a:prstClr>
              </a:solidFill>
            </a:endParaRPr>
          </a:p>
        </p:txBody>
      </p:sp>
      <p:sp>
        <p:nvSpPr>
          <p:cNvPr id="5" name="Slide Number Placeholder 4"/>
          <p:cNvSpPr>
            <a:spLocks noGrp="1"/>
          </p:cNvSpPr>
          <p:nvPr>
            <p:ph type="sldNum" sz="quarter" idx="4"/>
          </p:nvPr>
        </p:nvSpPr>
        <p:spPr>
          <a:xfrm>
            <a:off x="10972800" y="6477035"/>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685800" y="105093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Straight Connector 11"/>
          <p:cNvSpPr>
            <a:spLocks noChangeShapeType="1"/>
          </p:cNvSpPr>
          <p:nvPr/>
        </p:nvSpPr>
        <p:spPr bwMode="auto">
          <a:xfrm>
            <a:off x="685800" y="105802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58912195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92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Text Placeholder 7"/>
          <p:cNvSpPr>
            <a:spLocks noGrp="1"/>
          </p:cNvSpPr>
          <p:nvPr>
            <p:ph type="body" idx="1"/>
          </p:nvPr>
        </p:nvSpPr>
        <p:spPr>
          <a:xfrm>
            <a:off x="406400" y="1554167"/>
            <a:ext cx="115824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8636000" y="76203"/>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fld id="{82F288E0-7875-42C4-84C8-98DBBD3BF4D2}" type="datetimeFigureOut">
              <a:rPr lang="zh-CN" altLang="en-US" smtClean="0">
                <a:solidFill>
                  <a:prstClr val="black">
                    <a:tint val="75000"/>
                  </a:prstClr>
                </a:solidFill>
              </a:rPr>
              <a:pPr/>
              <a:t>2021/10/30</a:t>
            </a:fld>
            <a:endParaRPr lang="zh-CN" altLang="en-US">
              <a:solidFill>
                <a:prstClr val="black">
                  <a:tint val="75000"/>
                </a:prstClr>
              </a:solidFill>
            </a:endParaRPr>
          </a:p>
        </p:txBody>
      </p:sp>
      <p:sp>
        <p:nvSpPr>
          <p:cNvPr id="28" name="Footer Placeholder 27"/>
          <p:cNvSpPr>
            <a:spLocks noGrp="1"/>
          </p:cNvSpPr>
          <p:nvPr>
            <p:ph type="ftr" sz="quarter" idx="3"/>
          </p:nvPr>
        </p:nvSpPr>
        <p:spPr>
          <a:xfrm>
            <a:off x="4165600" y="76203"/>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zh-CN" altLang="en-US">
              <a:solidFill>
                <a:prstClr val="black">
                  <a:tint val="75000"/>
                </a:prstClr>
              </a:solidFill>
            </a:endParaRPr>
          </a:p>
        </p:txBody>
      </p:sp>
      <p:sp>
        <p:nvSpPr>
          <p:cNvPr id="5" name="Slide Number Placeholder 4"/>
          <p:cNvSpPr>
            <a:spLocks noGrp="1"/>
          </p:cNvSpPr>
          <p:nvPr>
            <p:ph type="sldNum" sz="quarter" idx="4"/>
          </p:nvPr>
        </p:nvSpPr>
        <p:spPr>
          <a:xfrm>
            <a:off x="10972800" y="6477025"/>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685800" y="105092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Straight Connector 11"/>
          <p:cNvSpPr>
            <a:spLocks noChangeShapeType="1"/>
          </p:cNvSpPr>
          <p:nvPr/>
        </p:nvSpPr>
        <p:spPr bwMode="auto">
          <a:xfrm>
            <a:off x="685800" y="105801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719087226"/>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82220" y="1679429"/>
            <a:ext cx="11631168"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6884896" y="6250189"/>
            <a:ext cx="5048920" cy="365125"/>
          </a:xfrm>
          <a:prstGeom prst="rect">
            <a:avLst/>
          </a:prstGeom>
        </p:spPr>
        <p:txBody>
          <a:bodyPr vert="horz" lIns="91440" tIns="45720" rIns="91440" bIns="45720" rtlCol="0" anchor="ctr"/>
          <a:lstStyle>
            <a:lvl1pPr algn="r">
              <a:defRPr sz="1000">
                <a:solidFill>
                  <a:schemeClr val="tx2"/>
                </a:solidFill>
              </a:defRPr>
            </a:lvl1pPr>
          </a:lstStyle>
          <a:p>
            <a:fld id="{82F288E0-7875-42C4-84C8-98DBBD3BF4D2}" type="datetimeFigureOut">
              <a:rPr lang="zh-CN" altLang="en-US" smtClean="0">
                <a:solidFill>
                  <a:prstClr val="black">
                    <a:tint val="75000"/>
                  </a:prstClr>
                </a:solidFill>
              </a:rPr>
              <a:pPr/>
              <a:t>2021/10/30</a:t>
            </a:fld>
            <a:endParaRPr lang="zh-CN" altLang="en-US">
              <a:solidFill>
                <a:prstClr val="black">
                  <a:tint val="75000"/>
                </a:prstClr>
              </a:solidFill>
            </a:endParaRPr>
          </a:p>
        </p:txBody>
      </p:sp>
      <p:sp>
        <p:nvSpPr>
          <p:cNvPr id="5" name="Footer Placeholder 4"/>
          <p:cNvSpPr>
            <a:spLocks noGrp="1"/>
          </p:cNvSpPr>
          <p:nvPr>
            <p:ph type="ftr" sz="quarter" idx="3"/>
          </p:nvPr>
        </p:nvSpPr>
        <p:spPr>
          <a:xfrm>
            <a:off x="258201" y="6250189"/>
            <a:ext cx="5048921" cy="365125"/>
          </a:xfrm>
          <a:prstGeom prst="rect">
            <a:avLst/>
          </a:prstGeom>
        </p:spPr>
        <p:txBody>
          <a:bodyPr vert="horz" lIns="91440" tIns="45720" rIns="91440" bIns="45720" rtlCol="0" anchor="ctr"/>
          <a:lstStyle>
            <a:lvl1pPr algn="l">
              <a:defRPr sz="1000">
                <a:solidFill>
                  <a:schemeClr val="tx2"/>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5321452" y="6250188"/>
            <a:ext cx="1549101" cy="365125"/>
          </a:xfrm>
          <a:prstGeom prst="rect">
            <a:avLst/>
          </a:prstGeom>
        </p:spPr>
        <p:txBody>
          <a:bodyPr vert="horz" lIns="91440" tIns="45720" rIns="91440" bIns="45720" rtlCol="0" anchor="ctr"/>
          <a:lstStyle>
            <a:lvl1pPr algn="ctr">
              <a:defRPr sz="1000">
                <a:solidFill>
                  <a:schemeClr val="tx2"/>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3" name="Text Placeholder 2"/>
          <p:cNvSpPr>
            <a:spLocks noGrp="1"/>
          </p:cNvSpPr>
          <p:nvPr>
            <p:ph type="body" idx="1"/>
          </p:nvPr>
        </p:nvSpPr>
        <p:spPr>
          <a:xfrm>
            <a:off x="1162773" y="2675467"/>
            <a:ext cx="9877777"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91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Text Placeholder 7"/>
          <p:cNvSpPr>
            <a:spLocks noGrp="1"/>
          </p:cNvSpPr>
          <p:nvPr>
            <p:ph type="body" idx="1"/>
          </p:nvPr>
        </p:nvSpPr>
        <p:spPr>
          <a:xfrm>
            <a:off x="406400" y="1554167"/>
            <a:ext cx="115824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8636000" y="76203"/>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pPr fontAlgn="base">
              <a:spcBef>
                <a:spcPct val="0"/>
              </a:spcBef>
              <a:spcAft>
                <a:spcPct val="0"/>
              </a:spcAft>
              <a:defRPr/>
            </a:pPr>
            <a:endParaRPr lang="en-US" altLang="en-US">
              <a:solidFill>
                <a:srgbClr val="000000"/>
              </a:solidFill>
            </a:endParaRPr>
          </a:p>
        </p:txBody>
      </p:sp>
      <p:sp>
        <p:nvSpPr>
          <p:cNvPr id="28" name="Footer Placeholder 27"/>
          <p:cNvSpPr>
            <a:spLocks noGrp="1"/>
          </p:cNvSpPr>
          <p:nvPr>
            <p:ph type="ftr" sz="quarter" idx="3"/>
          </p:nvPr>
        </p:nvSpPr>
        <p:spPr>
          <a:xfrm>
            <a:off x="4165600" y="76203"/>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pPr fontAlgn="base">
              <a:spcBef>
                <a:spcPct val="0"/>
              </a:spcBef>
              <a:spcAft>
                <a:spcPct val="0"/>
              </a:spcAft>
              <a:defRPr/>
            </a:pPr>
            <a:endParaRPr lang="en-US" altLang="en-US">
              <a:solidFill>
                <a:srgbClr val="000000"/>
              </a:solidFill>
            </a:endParaRPr>
          </a:p>
        </p:txBody>
      </p:sp>
      <p:sp>
        <p:nvSpPr>
          <p:cNvPr id="5" name="Slide Number Placeholder 4"/>
          <p:cNvSpPr>
            <a:spLocks noGrp="1"/>
          </p:cNvSpPr>
          <p:nvPr>
            <p:ph type="sldNum" sz="quarter" idx="4"/>
          </p:nvPr>
        </p:nvSpPr>
        <p:spPr>
          <a:xfrm>
            <a:off x="10972800" y="6477015"/>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pPr fontAlgn="base">
              <a:spcBef>
                <a:spcPct val="0"/>
              </a:spcBef>
              <a:spcAft>
                <a:spcPct val="0"/>
              </a:spcAft>
            </a:pPr>
            <a:fld id="{C6B76874-3417-4D30-9670-B0CDDC11FFFA}"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685800" y="105091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Straight Connector 11"/>
          <p:cNvSpPr>
            <a:spLocks noChangeShapeType="1"/>
          </p:cNvSpPr>
          <p:nvPr/>
        </p:nvSpPr>
        <p:spPr bwMode="auto">
          <a:xfrm>
            <a:off x="685800" y="105800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4284571369"/>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wmf"/><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5.gif"/><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0.xml"/><Relationship Id="rId5" Type="http://schemas.openxmlformats.org/officeDocument/2006/relationships/image" Target="../media/image40.jpeg"/><Relationship Id="rId4" Type="http://schemas.openxmlformats.org/officeDocument/2006/relationships/image" Target="../media/image8.w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1.png"/><Relationship Id="rId1" Type="http://schemas.openxmlformats.org/officeDocument/2006/relationships/slideLayout" Target="../slideLayouts/slideLayout57.xml"/><Relationship Id="rId6" Type="http://schemas.openxmlformats.org/officeDocument/2006/relationships/image" Target="../media/image43.png"/><Relationship Id="rId5" Type="http://schemas.microsoft.com/office/2007/relationships/hdphoto" Target="../media/hdphoto2.wdp"/><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8.wdp"/><Relationship Id="rId18" Type="http://schemas.openxmlformats.org/officeDocument/2006/relationships/image" Target="../media/image52.png"/><Relationship Id="rId3" Type="http://schemas.microsoft.com/office/2007/relationships/hdphoto" Target="../media/hdphoto4.wdp"/><Relationship Id="rId21" Type="http://schemas.microsoft.com/office/2007/relationships/hdphoto" Target="../media/hdphoto12.wdp"/><Relationship Id="rId7" Type="http://schemas.microsoft.com/office/2007/relationships/hdphoto" Target="../media/hdphoto6.wdp"/><Relationship Id="rId12" Type="http://schemas.openxmlformats.org/officeDocument/2006/relationships/image" Target="../media/image49.png"/><Relationship Id="rId17" Type="http://schemas.microsoft.com/office/2007/relationships/hdphoto" Target="../media/hdphoto10.wdp"/><Relationship Id="rId25" Type="http://schemas.microsoft.com/office/2007/relationships/hdphoto" Target="../media/hdphoto14.wdp"/><Relationship Id="rId2" Type="http://schemas.openxmlformats.org/officeDocument/2006/relationships/image" Target="../media/image45.png"/><Relationship Id="rId16" Type="http://schemas.openxmlformats.org/officeDocument/2006/relationships/image" Target="../media/image51.png"/><Relationship Id="rId20" Type="http://schemas.openxmlformats.org/officeDocument/2006/relationships/image" Target="../media/image53.png"/><Relationship Id="rId1" Type="http://schemas.openxmlformats.org/officeDocument/2006/relationships/slideLayout" Target="../slideLayouts/slideLayout68.xml"/><Relationship Id="rId6" Type="http://schemas.openxmlformats.org/officeDocument/2006/relationships/image" Target="../media/image47.png"/><Relationship Id="rId11" Type="http://schemas.microsoft.com/office/2007/relationships/hdphoto" Target="../media/hdphoto7.wdp"/><Relationship Id="rId24" Type="http://schemas.openxmlformats.org/officeDocument/2006/relationships/image" Target="../media/image55.png"/><Relationship Id="rId5" Type="http://schemas.microsoft.com/office/2007/relationships/hdphoto" Target="../media/hdphoto5.wdp"/><Relationship Id="rId15" Type="http://schemas.microsoft.com/office/2007/relationships/hdphoto" Target="../media/hdphoto9.wdp"/><Relationship Id="rId23" Type="http://schemas.microsoft.com/office/2007/relationships/hdphoto" Target="../media/hdphoto13.wdp"/><Relationship Id="rId10" Type="http://schemas.openxmlformats.org/officeDocument/2006/relationships/image" Target="../media/image48.png"/><Relationship Id="rId19" Type="http://schemas.microsoft.com/office/2007/relationships/hdphoto" Target="../media/hdphoto11.wdp"/><Relationship Id="rId4" Type="http://schemas.openxmlformats.org/officeDocument/2006/relationships/image" Target="../media/image46.png"/><Relationship Id="rId9" Type="http://schemas.microsoft.com/office/2007/relationships/hdphoto" Target="../media/hdphoto1.wdp"/><Relationship Id="rId14" Type="http://schemas.openxmlformats.org/officeDocument/2006/relationships/image" Target="../media/image50.png"/><Relationship Id="rId22" Type="http://schemas.openxmlformats.org/officeDocument/2006/relationships/image" Target="../media/image5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wmf"/><Relationship Id="rId12" Type="http://schemas.openxmlformats.org/officeDocument/2006/relationships/image" Target="../media/image11.wmf"/><Relationship Id="rId2" Type="http://schemas.openxmlformats.org/officeDocument/2006/relationships/slideLayout" Target="../slideLayouts/slideLayout23.xml"/><Relationship Id="rId1" Type="http://schemas.openxmlformats.org/officeDocument/2006/relationships/vmlDrawing" Target="../drawings/vmlDrawing1.vml"/><Relationship Id="rId6" Type="http://schemas.openxmlformats.org/officeDocument/2006/relationships/image" Target="../media/image15.wmf"/><Relationship Id="rId11" Type="http://schemas.openxmlformats.org/officeDocument/2006/relationships/oleObject" Target="../embeddings/oleObject1.bin"/><Relationship Id="rId5" Type="http://schemas.openxmlformats.org/officeDocument/2006/relationships/image" Target="../media/image14.wmf"/><Relationship Id="rId10" Type="http://schemas.openxmlformats.org/officeDocument/2006/relationships/image" Target="../media/image19.png"/><Relationship Id="rId4" Type="http://schemas.openxmlformats.org/officeDocument/2006/relationships/image" Target="../media/image13.wmf"/><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6.gif"/><Relationship Id="rId1" Type="http://schemas.openxmlformats.org/officeDocument/2006/relationships/slideLayout" Target="../slideLayouts/slideLayout62.xml"/><Relationship Id="rId6" Type="http://schemas.openxmlformats.org/officeDocument/2006/relationships/image" Target="../media/image60.gif"/><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2.xml"/><Relationship Id="rId5" Type="http://schemas.openxmlformats.org/officeDocument/2006/relationships/image" Target="../media/image64.gif"/><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5.xml"/><Relationship Id="rId5" Type="http://schemas.openxmlformats.org/officeDocument/2006/relationships/image" Target="../media/image24.png"/><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67.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2.xml"/><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31.png"/><Relationship Id="rId11" Type="http://schemas.openxmlformats.org/officeDocument/2006/relationships/image" Target="../media/image36.gif"/><Relationship Id="rId5" Type="http://schemas.openxmlformats.org/officeDocument/2006/relationships/image" Target="../media/image30.png"/><Relationship Id="rId10" Type="http://schemas.openxmlformats.org/officeDocument/2006/relationships/image" Target="../media/image35.gif"/><Relationship Id="rId4" Type="http://schemas.openxmlformats.org/officeDocument/2006/relationships/image" Target="../media/image29.png"/><Relationship Id="rId9" Type="http://schemas.openxmlformats.org/officeDocument/2006/relationships/image" Target="../media/image34.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4098"/>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12"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566400" y="138113"/>
            <a:ext cx="1930400"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12"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972800" y="2376488"/>
            <a:ext cx="1930400"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WordArt 8"/>
          <p:cNvSpPr>
            <a:spLocks noChangeArrowheads="1" noChangeShapeType="1" noTextEdit="1"/>
          </p:cNvSpPr>
          <p:nvPr/>
        </p:nvSpPr>
        <p:spPr bwMode="auto">
          <a:xfrm>
            <a:off x="281859" y="381000"/>
            <a:ext cx="11226800" cy="4648200"/>
          </a:xfrm>
          <a:prstGeom prst="rect">
            <a:avLst/>
          </a:prstGeom>
        </p:spPr>
        <p:txBody>
          <a:bodyPr wrap="none" fromWordArt="1">
            <a:prstTxWarp prst="textCascadeUp">
              <a:avLst>
                <a:gd name="adj" fmla="val 44444"/>
              </a:avLst>
            </a:prstTxWarp>
            <a:scene3d>
              <a:camera prst="legacyPerspectiveFront">
                <a:rot lat="20519990" lon="1080000" rev="0"/>
              </a:camera>
              <a:lightRig rig="legacyHarsh2" dir="b"/>
            </a:scene3d>
            <a:sp3d extrusionH="430200" prstMaterial="legacyMatte">
              <a:extrusionClr>
                <a:srgbClr val="FF6600"/>
              </a:extrusionClr>
            </a:sp3d>
          </a:bodyPr>
          <a:lstStyle/>
          <a:p>
            <a:pPr algn="ctr" fontAlgn="base">
              <a:spcBef>
                <a:spcPct val="0"/>
              </a:spcBef>
              <a:spcAft>
                <a:spcPct val="0"/>
              </a:spcAft>
            </a:pPr>
            <a:endParaRPr lang="vi-VN" sz="3600" b="1" kern="10" dirty="0" smtClean="0">
              <a:ln w="9525">
                <a:round/>
                <a:headEnd/>
                <a:tailEnd/>
              </a:ln>
              <a:solidFill>
                <a:srgbClr val="00B050"/>
              </a:solidFill>
              <a:latin typeface="Times New Roman" pitchFamily="18" charset="0"/>
              <a:cs typeface="Times New Roman" pitchFamily="18" charset="0"/>
            </a:endParaRPr>
          </a:p>
          <a:p>
            <a:pPr algn="ctr" fontAlgn="base">
              <a:spcBef>
                <a:spcPct val="0"/>
              </a:spcBef>
              <a:spcAft>
                <a:spcPct val="0"/>
              </a:spcAft>
            </a:pPr>
            <a:r>
              <a:rPr lang="vi-VN" sz="3600" b="1" kern="10" dirty="0" smtClean="0">
                <a:ln w="9525">
                  <a:round/>
                  <a:headEnd/>
                  <a:tailEnd/>
                </a:ln>
                <a:solidFill>
                  <a:srgbClr val="00B050"/>
                </a:solidFill>
                <a:latin typeface="Times New Roman" pitchFamily="18" charset="0"/>
                <a:cs typeface="Times New Roman" pitchFamily="18" charset="0"/>
              </a:rPr>
              <a:t> </a:t>
            </a:r>
            <a:r>
              <a:rPr lang="vi-VN" sz="3600" b="1" kern="10" dirty="0" smtClean="0">
                <a:ln w="9525">
                  <a:round/>
                  <a:headEnd/>
                  <a:tailEnd/>
                </a:ln>
                <a:solidFill>
                  <a:srgbClr val="FF0000"/>
                </a:solidFill>
                <a:latin typeface="Times New Roman" pitchFamily="18" charset="0"/>
                <a:cs typeface="Times New Roman" pitchFamily="18" charset="0"/>
              </a:rPr>
              <a:t>SỬ DỤNG TIỀN HỢP LÍ </a:t>
            </a:r>
          </a:p>
        </p:txBody>
      </p:sp>
      <p:sp>
        <p:nvSpPr>
          <p:cNvPr id="7" name="WordArt 3"/>
          <p:cNvSpPr>
            <a:spLocks noChangeArrowheads="1" noChangeShapeType="1" noTextEdit="1"/>
          </p:cNvSpPr>
          <p:nvPr/>
        </p:nvSpPr>
        <p:spPr bwMode="auto">
          <a:xfrm>
            <a:off x="1930400" y="5296307"/>
            <a:ext cx="7213600" cy="609600"/>
          </a:xfrm>
          <a:prstGeom prst="rect">
            <a:avLst/>
          </a:prstGeom>
        </p:spPr>
        <p:txBody>
          <a:bodyPr wrap="none" fromWordArt="1">
            <a:prstTxWarp prst="textPlain">
              <a:avLst>
                <a:gd name="adj" fmla="val 50000"/>
              </a:avLst>
            </a:prstTxWarp>
            <a:scene3d>
              <a:camera prst="legacyPerspectiveBottom"/>
              <a:lightRig rig="legacyFlat3" dir="t"/>
            </a:scene3d>
            <a:sp3d extrusionH="1801800" prstMaterial="legacyMatte">
              <a:extrusionClr>
                <a:srgbClr val="FFFF99"/>
              </a:extrusionClr>
            </a:sp3d>
          </a:bodyPr>
          <a:lstStyle/>
          <a:p>
            <a:pPr algn="ctr" fontAlgn="base">
              <a:spcBef>
                <a:spcPct val="0"/>
              </a:spcBef>
              <a:spcAft>
                <a:spcPct val="0"/>
              </a:spcAft>
            </a:pPr>
            <a:endParaRPr lang="en-US" sz="3600" b="1" kern="10" dirty="0">
              <a:ln w="9525">
                <a:round/>
                <a:headEnd/>
                <a:tailEnd/>
              </a:ln>
              <a:solidFill>
                <a:srgbClr val="002060"/>
              </a:solidFill>
              <a:latin typeface="Times New Roman" pitchFamily="18" charset="0"/>
              <a:cs typeface="Times New Roman" pitchFamily="18" charset="0"/>
            </a:endParaRPr>
          </a:p>
        </p:txBody>
      </p:sp>
      <p:sp>
        <p:nvSpPr>
          <p:cNvPr id="8" name="Rectangle 4"/>
          <p:cNvSpPr>
            <a:spLocks noChangeArrowheads="1"/>
          </p:cNvSpPr>
          <p:nvPr/>
        </p:nvSpPr>
        <p:spPr bwMode="auto">
          <a:xfrm>
            <a:off x="0" y="17463"/>
            <a:ext cx="12192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vi-VN" altLang="en-US">
              <a:solidFill>
                <a:prstClr val="black"/>
              </a:solidFill>
              <a:latin typeface="Times New Roman" pitchFamily="18" charset="0"/>
              <a:cs typeface="Times New Roman" pitchFamily="18" charset="0"/>
            </a:endParaRPr>
          </a:p>
        </p:txBody>
      </p:sp>
      <p:pic>
        <p:nvPicPr>
          <p:cNvPr id="9" name="Picture 24" descr="4BBD0CCD48A74000B8F6581C91102746[1]"/>
          <p:cNvPicPr>
            <a:picLocks noChangeAspect="1" noChangeArrowheads="1" noCrop="1"/>
          </p:cNvPicPr>
          <p:nvPr/>
        </p:nvPicPr>
        <p:blipFill>
          <a:blip r:embed="rId5"/>
          <a:srcRect/>
          <a:stretch>
            <a:fillRect/>
          </a:stretch>
        </p:blipFill>
        <p:spPr bwMode="auto">
          <a:xfrm>
            <a:off x="0" y="166688"/>
            <a:ext cx="1775520" cy="1966168"/>
          </a:xfrm>
          <a:prstGeom prst="rect">
            <a:avLst/>
          </a:prstGeom>
          <a:noFill/>
          <a:ln w="9525">
            <a:noFill/>
            <a:miter lim="800000"/>
            <a:headEnd/>
            <a:tailEnd/>
          </a:ln>
        </p:spPr>
      </p:pic>
      <p:pic>
        <p:nvPicPr>
          <p:cNvPr id="10" name="Picture 22" descr="697125i6o7gtfx8m"/>
          <p:cNvPicPr>
            <a:picLocks noChangeAspect="1" noChangeArrowheads="1" noCrop="1"/>
          </p:cNvPicPr>
          <p:nvPr/>
        </p:nvPicPr>
        <p:blipFill>
          <a:blip r:embed="rId6"/>
          <a:srcRect/>
          <a:stretch>
            <a:fillRect/>
          </a:stretch>
        </p:blipFill>
        <p:spPr bwMode="auto">
          <a:xfrm>
            <a:off x="5181600" y="3657600"/>
            <a:ext cx="2266437" cy="1698754"/>
          </a:xfrm>
          <a:prstGeom prst="rect">
            <a:avLst/>
          </a:prstGeom>
          <a:noFill/>
          <a:ln w="9525">
            <a:noFill/>
            <a:miter lim="800000"/>
            <a:headEnd/>
            <a:tailEnd/>
          </a:ln>
        </p:spPr>
      </p:pic>
      <p:pic>
        <p:nvPicPr>
          <p:cNvPr id="11" name="Picture 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50319" y="5029242"/>
            <a:ext cx="2441684" cy="175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7569" y="778669"/>
            <a:ext cx="2160240" cy="1138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75520" y="4083114"/>
            <a:ext cx="2280589" cy="946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5885183"/>
      </p:ext>
    </p:extLst>
  </p:cSld>
  <p:clrMapOvr>
    <a:masterClrMapping/>
  </p:clrMapOvr>
  <p:transition>
    <p:sndAc>
      <p:stSnd>
        <p:snd r:embed="rId2" name="Tieng chim.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xmlns="" id="{71E81CDD-028C-49B7-B3C2-3B60AD280E34}"/>
              </a:ext>
            </a:extLst>
          </p:cNvPr>
          <p:cNvGraphicFramePr>
            <a:graphicFrameLocks noGrp="1"/>
          </p:cNvGraphicFramePr>
          <p:nvPr>
            <p:ph idx="1"/>
            <p:extLst>
              <p:ext uri="{D42A27DB-BD31-4B8C-83A1-F6EECF244321}">
                <p14:modId xmlns:p14="http://schemas.microsoft.com/office/powerpoint/2010/main" val="1467436975"/>
              </p:ext>
            </p:extLst>
          </p:nvPr>
        </p:nvGraphicFramePr>
        <p:xfrm>
          <a:off x="263352" y="116632"/>
          <a:ext cx="11593288" cy="5943600"/>
        </p:xfrm>
        <a:graphic>
          <a:graphicData uri="http://schemas.openxmlformats.org/drawingml/2006/table">
            <a:tbl>
              <a:tblPr firstRow="1" bandRow="1">
                <a:tableStyleId>{5C22544A-7EE6-4342-B048-85BDC9FD1C3A}</a:tableStyleId>
              </a:tblPr>
              <a:tblGrid>
                <a:gridCol w="5616624">
                  <a:extLst>
                    <a:ext uri="{9D8B030D-6E8A-4147-A177-3AD203B41FA5}">
                      <a16:colId xmlns:a16="http://schemas.microsoft.com/office/drawing/2014/main" xmlns="" val="757714752"/>
                    </a:ext>
                  </a:extLst>
                </a:gridCol>
                <a:gridCol w="5976664">
                  <a:extLst>
                    <a:ext uri="{9D8B030D-6E8A-4147-A177-3AD203B41FA5}">
                      <a16:colId xmlns:a16="http://schemas.microsoft.com/office/drawing/2014/main" xmlns="" val="345794034"/>
                    </a:ext>
                  </a:extLst>
                </a:gridCol>
              </a:tblGrid>
              <a:tr h="903354">
                <a:tc>
                  <a:txBody>
                    <a:bodyPr/>
                    <a:lstStyle/>
                    <a:p>
                      <a:pPr algn="ctr"/>
                      <a:r>
                        <a:rPr lang="en" sz="4000" dirty="0">
                          <a:solidFill>
                            <a:srgbClr val="FF0000"/>
                          </a:solidFill>
                          <a:latin typeface="Times New Roman" panose="02020603050405020304" pitchFamily="18" charset="0"/>
                          <a:cs typeface="Times New Roman" panose="02020603050405020304" pitchFamily="18" charset="0"/>
                        </a:rPr>
                        <a:t>   </a:t>
                      </a:r>
                      <a:r>
                        <a:rPr lang="en" sz="3600" dirty="0">
                          <a:solidFill>
                            <a:srgbClr val="FF0000"/>
                          </a:solidFill>
                          <a:latin typeface="Times New Roman" panose="02020603050405020304" pitchFamily="18" charset="0"/>
                          <a:cs typeface="Times New Roman" panose="02020603050405020304" pitchFamily="18" charset="0"/>
                        </a:rPr>
                        <a:t>Những việc nên làm</a:t>
                      </a:r>
                      <a:endParaRPr lang="en-US" sz="3600" dirty="0">
                        <a:solidFill>
                          <a:srgbClr val="FF0000"/>
                        </a:solidFill>
                        <a:latin typeface="Times New Roman" panose="02020603050405020304" pitchFamily="18" charset="0"/>
                        <a:cs typeface="Times New Roman" panose="02020603050405020304" pitchFamily="18" charset="0"/>
                      </a:endParaRPr>
                    </a:p>
                    <a:p>
                      <a:pPr algn="ctr"/>
                      <a:endParaRPr lang="en-US" dirty="0">
                        <a:solidFill>
                          <a:srgbClr val="FF0000"/>
                        </a:solidFill>
                      </a:endParaRPr>
                    </a:p>
                  </a:txBody>
                  <a:tcPr/>
                </a:tc>
                <a:tc>
                  <a:txBody>
                    <a:bodyPr/>
                    <a:lstStyle/>
                    <a:p>
                      <a:pPr algn="ctr"/>
                      <a:r>
                        <a:rPr lang="en" sz="3600" dirty="0">
                          <a:solidFill>
                            <a:srgbClr val="FF0000"/>
                          </a:solidFill>
                          <a:latin typeface="Times New Roman" panose="02020603050405020304" pitchFamily="18" charset="0"/>
                          <a:cs typeface="Times New Roman" panose="02020603050405020304" pitchFamily="18" charset="0"/>
                        </a:rPr>
                        <a:t>Những việc không nên làm</a:t>
                      </a:r>
                      <a:endParaRPr lang="en-US" sz="3600" dirty="0">
                        <a:solidFill>
                          <a:srgbClr val="FF0000"/>
                        </a:solidFill>
                      </a:endParaRPr>
                    </a:p>
                  </a:txBody>
                  <a:tcPr/>
                </a:tc>
                <a:extLst>
                  <a:ext uri="{0D108BD9-81ED-4DB2-BD59-A6C34878D82A}">
                    <a16:rowId xmlns:a16="http://schemas.microsoft.com/office/drawing/2014/main" xmlns="" val="1123922794"/>
                  </a:ext>
                </a:extLst>
              </a:tr>
              <a:tr h="370840">
                <a:tc>
                  <a:txBody>
                    <a:bodyPr/>
                    <a:lstStyle/>
                    <a:p>
                      <a:pPr algn="just"/>
                      <a:r>
                        <a:rPr lang="en" sz="4000" b="1" dirty="0" smtClean="0">
                          <a:solidFill>
                            <a:srgbClr val="003300"/>
                          </a:solidFill>
                          <a:latin typeface="Times New Roman" panose="02020603050405020304" pitchFamily="18" charset="0"/>
                          <a:cs typeface="Times New Roman" panose="02020603050405020304" pitchFamily="18" charset="0"/>
                        </a:rPr>
                        <a:t>-</a:t>
                      </a:r>
                      <a:r>
                        <a:rPr lang="vi-VN" sz="4000" b="1" dirty="0" smtClean="0">
                          <a:solidFill>
                            <a:srgbClr val="003300"/>
                          </a:solidFill>
                          <a:latin typeface="Times New Roman" panose="02020603050405020304" pitchFamily="18" charset="0"/>
                          <a:cs typeface="Times New Roman" panose="02020603050405020304" pitchFamily="18" charset="0"/>
                        </a:rPr>
                        <a:t> </a:t>
                      </a:r>
                      <a:r>
                        <a:rPr lang="en" sz="4000" b="1" dirty="0" smtClean="0">
                          <a:solidFill>
                            <a:srgbClr val="003300"/>
                          </a:solidFill>
                          <a:latin typeface="Times New Roman" panose="02020603050405020304" pitchFamily="18" charset="0"/>
                          <a:cs typeface="Times New Roman" panose="02020603050405020304" pitchFamily="18" charset="0"/>
                        </a:rPr>
                        <a:t>Ưu </a:t>
                      </a:r>
                      <a:r>
                        <a:rPr lang="en" sz="4000" b="1" dirty="0">
                          <a:solidFill>
                            <a:srgbClr val="003300"/>
                          </a:solidFill>
                          <a:latin typeface="Times New Roman" panose="02020603050405020304" pitchFamily="18" charset="0"/>
                          <a:cs typeface="Times New Roman" panose="02020603050405020304" pitchFamily="18" charset="0"/>
                        </a:rPr>
                        <a:t>tiên mua những thứ thực sự cần thiết.</a:t>
                      </a:r>
                      <a:br>
                        <a:rPr lang="en" sz="4000" b="1" dirty="0">
                          <a:solidFill>
                            <a:srgbClr val="003300"/>
                          </a:solidFill>
                          <a:latin typeface="Times New Roman" panose="02020603050405020304" pitchFamily="18" charset="0"/>
                          <a:cs typeface="Times New Roman" panose="02020603050405020304" pitchFamily="18" charset="0"/>
                        </a:rPr>
                      </a:br>
                      <a:r>
                        <a:rPr lang="en" sz="4000" b="1" dirty="0" smtClean="0">
                          <a:solidFill>
                            <a:srgbClr val="003300"/>
                          </a:solidFill>
                          <a:latin typeface="Times New Roman" panose="02020603050405020304" pitchFamily="18" charset="0"/>
                          <a:cs typeface="Times New Roman" panose="02020603050405020304" pitchFamily="18" charset="0"/>
                        </a:rPr>
                        <a:t>-</a:t>
                      </a:r>
                      <a:r>
                        <a:rPr lang="vi-VN" sz="4000" b="1" dirty="0" smtClean="0">
                          <a:solidFill>
                            <a:srgbClr val="003300"/>
                          </a:solidFill>
                          <a:latin typeface="Times New Roman" panose="02020603050405020304" pitchFamily="18" charset="0"/>
                          <a:cs typeface="Times New Roman" panose="02020603050405020304" pitchFamily="18" charset="0"/>
                        </a:rPr>
                        <a:t> </a:t>
                      </a:r>
                      <a:r>
                        <a:rPr lang="en" sz="4000" b="1" dirty="0" smtClean="0">
                          <a:solidFill>
                            <a:srgbClr val="003300"/>
                          </a:solidFill>
                          <a:latin typeface="Times New Roman" panose="02020603050405020304" pitchFamily="18" charset="0"/>
                          <a:cs typeface="Times New Roman" panose="02020603050405020304" pitchFamily="18" charset="0"/>
                        </a:rPr>
                        <a:t>Chọn </a:t>
                      </a:r>
                      <a:r>
                        <a:rPr lang="en" sz="4000" b="1" dirty="0">
                          <a:solidFill>
                            <a:srgbClr val="003300"/>
                          </a:solidFill>
                          <a:latin typeface="Times New Roman" panose="02020603050405020304" pitchFamily="18" charset="0"/>
                          <a:cs typeface="Times New Roman" panose="02020603050405020304" pitchFamily="18" charset="0"/>
                        </a:rPr>
                        <a:t>nơi có giá cả hợp lí và mua vừa đủ dùng.</a:t>
                      </a:r>
                      <a:br>
                        <a:rPr lang="en" sz="4000" b="1" dirty="0">
                          <a:solidFill>
                            <a:srgbClr val="003300"/>
                          </a:solidFill>
                          <a:latin typeface="Times New Roman" panose="02020603050405020304" pitchFamily="18" charset="0"/>
                          <a:cs typeface="Times New Roman" panose="02020603050405020304" pitchFamily="18" charset="0"/>
                        </a:rPr>
                      </a:br>
                      <a:r>
                        <a:rPr lang="en" sz="4000" b="1" dirty="0" smtClean="0">
                          <a:solidFill>
                            <a:srgbClr val="003300"/>
                          </a:solidFill>
                          <a:latin typeface="Times New Roman" panose="02020603050405020304" pitchFamily="18" charset="0"/>
                          <a:cs typeface="Times New Roman" panose="02020603050405020304" pitchFamily="18" charset="0"/>
                        </a:rPr>
                        <a:t>-</a:t>
                      </a:r>
                      <a:r>
                        <a:rPr lang="vi-VN" sz="4000" b="1" dirty="0" smtClean="0">
                          <a:solidFill>
                            <a:srgbClr val="003300"/>
                          </a:solidFill>
                          <a:latin typeface="Times New Roman" panose="02020603050405020304" pitchFamily="18" charset="0"/>
                          <a:cs typeface="Times New Roman" panose="02020603050405020304" pitchFamily="18" charset="0"/>
                        </a:rPr>
                        <a:t> </a:t>
                      </a:r>
                      <a:r>
                        <a:rPr lang="en" sz="4000" b="1" dirty="0" smtClean="0">
                          <a:solidFill>
                            <a:srgbClr val="003300"/>
                          </a:solidFill>
                          <a:latin typeface="Times New Roman" panose="02020603050405020304" pitchFamily="18" charset="0"/>
                          <a:cs typeface="Times New Roman" panose="02020603050405020304" pitchFamily="18" charset="0"/>
                        </a:rPr>
                        <a:t>Chi </a:t>
                      </a:r>
                      <a:r>
                        <a:rPr lang="en" sz="4000" b="1" dirty="0">
                          <a:solidFill>
                            <a:srgbClr val="003300"/>
                          </a:solidFill>
                          <a:latin typeface="Times New Roman" panose="02020603050405020304" pitchFamily="18" charset="0"/>
                          <a:cs typeface="Times New Roman" panose="02020603050405020304" pitchFamily="18" charset="0"/>
                        </a:rPr>
                        <a:t>tiêu phù hợp với hoàn cảnh kinh tế gia đình và số tiền mình hiện có</a:t>
                      </a:r>
                      <a:r>
                        <a:rPr lang="en" sz="4000" b="1" dirty="0" smtClean="0">
                          <a:solidFill>
                            <a:srgbClr val="003300"/>
                          </a:solidFill>
                          <a:latin typeface="Times New Roman" panose="02020603050405020304" pitchFamily="18" charset="0"/>
                          <a:cs typeface="Times New Roman" panose="02020603050405020304" pitchFamily="18" charset="0"/>
                        </a:rPr>
                        <a:t>.</a:t>
                      </a:r>
                      <a:endParaRPr lang="vi-VN" sz="4000" b="1" dirty="0" smtClean="0">
                        <a:solidFill>
                          <a:srgbClr val="0033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just"/>
                      <a:r>
                        <a:rPr lang="en-US" sz="4000" b="1" dirty="0">
                          <a:solidFill>
                            <a:srgbClr val="003300"/>
                          </a:solidFill>
                          <a:latin typeface="Times New Roman" panose="02020603050405020304" pitchFamily="18" charset="0"/>
                          <a:cs typeface="Times New Roman" panose="02020603050405020304" pitchFamily="18" charset="0"/>
                        </a:rPr>
                        <a:t>- </a:t>
                      </a:r>
                      <a:r>
                        <a:rPr lang="en-US" sz="4000" b="1" dirty="0" err="1">
                          <a:solidFill>
                            <a:srgbClr val="003300"/>
                          </a:solidFill>
                          <a:latin typeface="Times New Roman" panose="02020603050405020304" pitchFamily="18" charset="0"/>
                          <a:cs typeface="Times New Roman" panose="02020603050405020304" pitchFamily="18" charset="0"/>
                        </a:rPr>
                        <a:t>Tiêu</a:t>
                      </a:r>
                      <a:r>
                        <a:rPr lang="en-US" sz="4000" b="1" dirty="0">
                          <a:solidFill>
                            <a:srgbClr val="003300"/>
                          </a:solidFill>
                          <a:latin typeface="Times New Roman" panose="02020603050405020304" pitchFamily="18" charset="0"/>
                          <a:cs typeface="Times New Roman" panose="02020603050405020304" pitchFamily="18" charset="0"/>
                        </a:rPr>
                        <a:t> </a:t>
                      </a:r>
                      <a:r>
                        <a:rPr lang="en-US" sz="4000" b="1" dirty="0" err="1">
                          <a:solidFill>
                            <a:srgbClr val="003300"/>
                          </a:solidFill>
                          <a:latin typeface="Times New Roman" panose="02020603050405020304" pitchFamily="18" charset="0"/>
                          <a:cs typeface="Times New Roman" panose="02020603050405020304" pitchFamily="18" charset="0"/>
                        </a:rPr>
                        <a:t>xài</a:t>
                      </a:r>
                      <a:r>
                        <a:rPr lang="en-US" sz="4000" b="1" dirty="0">
                          <a:solidFill>
                            <a:srgbClr val="003300"/>
                          </a:solidFill>
                          <a:latin typeface="Times New Roman" panose="02020603050405020304" pitchFamily="18" charset="0"/>
                          <a:cs typeface="Times New Roman" panose="02020603050405020304" pitchFamily="18" charset="0"/>
                        </a:rPr>
                        <a:t> </a:t>
                      </a:r>
                      <a:r>
                        <a:rPr lang="en-US" sz="4000" b="1" dirty="0" err="1">
                          <a:solidFill>
                            <a:srgbClr val="003300"/>
                          </a:solidFill>
                          <a:latin typeface="Times New Roman" panose="02020603050405020304" pitchFamily="18" charset="0"/>
                          <a:cs typeface="Times New Roman" panose="02020603050405020304" pitchFamily="18" charset="0"/>
                        </a:rPr>
                        <a:t>tiền</a:t>
                      </a:r>
                      <a:r>
                        <a:rPr lang="en-US" sz="4000" b="1" dirty="0">
                          <a:solidFill>
                            <a:srgbClr val="003300"/>
                          </a:solidFill>
                          <a:latin typeface="Times New Roman" panose="02020603050405020304" pitchFamily="18" charset="0"/>
                          <a:cs typeface="Times New Roman" panose="02020603050405020304" pitchFamily="18" charset="0"/>
                        </a:rPr>
                        <a:t> </a:t>
                      </a:r>
                      <a:r>
                        <a:rPr lang="en-US" sz="4000" b="1" dirty="0" err="1">
                          <a:solidFill>
                            <a:srgbClr val="003300"/>
                          </a:solidFill>
                          <a:latin typeface="Times New Roman" panose="02020603050405020304" pitchFamily="18" charset="0"/>
                          <a:cs typeface="Times New Roman" panose="02020603050405020304" pitchFamily="18" charset="0"/>
                        </a:rPr>
                        <a:t>phung</a:t>
                      </a:r>
                      <a:r>
                        <a:rPr lang="en-US" sz="4000" b="1" dirty="0">
                          <a:solidFill>
                            <a:srgbClr val="003300"/>
                          </a:solidFill>
                          <a:latin typeface="Times New Roman" panose="02020603050405020304" pitchFamily="18" charset="0"/>
                          <a:cs typeface="Times New Roman" panose="02020603050405020304" pitchFamily="18" charset="0"/>
                        </a:rPr>
                        <a:t> </a:t>
                      </a:r>
                      <a:r>
                        <a:rPr lang="en-US" sz="4000" b="1" dirty="0" err="1">
                          <a:solidFill>
                            <a:srgbClr val="003300"/>
                          </a:solidFill>
                          <a:latin typeface="Times New Roman" panose="02020603050405020304" pitchFamily="18" charset="0"/>
                          <a:cs typeface="Times New Roman" panose="02020603050405020304" pitchFamily="18" charset="0"/>
                        </a:rPr>
                        <a:t>phí</a:t>
                      </a:r>
                      <a:r>
                        <a:rPr lang="en-US" sz="4000" b="1" dirty="0">
                          <a:solidFill>
                            <a:srgbClr val="003300"/>
                          </a:solidFill>
                          <a:latin typeface="Times New Roman" panose="02020603050405020304" pitchFamily="18" charset="0"/>
                          <a:cs typeface="Times New Roman" panose="02020603050405020304" pitchFamily="18" charset="0"/>
                        </a:rPr>
                        <a:t>.</a:t>
                      </a:r>
                    </a:p>
                    <a:p>
                      <a:pPr marL="0" indent="0" algn="just">
                        <a:buFontTx/>
                        <a:buNone/>
                      </a:pPr>
                      <a:r>
                        <a:rPr lang="en-US" sz="4000" b="1" dirty="0">
                          <a:solidFill>
                            <a:srgbClr val="003300"/>
                          </a:solidFill>
                          <a:latin typeface="Times New Roman" panose="02020603050405020304" pitchFamily="18" charset="0"/>
                          <a:cs typeface="Times New Roman" panose="02020603050405020304" pitchFamily="18" charset="0"/>
                        </a:rPr>
                        <a:t>- </a:t>
                      </a:r>
                      <a:r>
                        <a:rPr lang="en-US" sz="4000" b="1" dirty="0" err="1" smtClean="0">
                          <a:solidFill>
                            <a:srgbClr val="003300"/>
                          </a:solidFill>
                          <a:latin typeface="Times New Roman" panose="02020603050405020304" pitchFamily="18" charset="0"/>
                          <a:cs typeface="Times New Roman" panose="02020603050405020304" pitchFamily="18" charset="0"/>
                        </a:rPr>
                        <a:t>Mua</a:t>
                      </a:r>
                      <a:r>
                        <a:rPr lang="en-US" sz="4000" b="1" dirty="0" smtClean="0">
                          <a:solidFill>
                            <a:srgbClr val="003300"/>
                          </a:solidFill>
                          <a:latin typeface="Times New Roman" panose="02020603050405020304" pitchFamily="18" charset="0"/>
                          <a:cs typeface="Times New Roman" panose="02020603050405020304" pitchFamily="18" charset="0"/>
                        </a:rPr>
                        <a:t> </a:t>
                      </a:r>
                      <a:r>
                        <a:rPr lang="en-US" sz="4000" b="1" dirty="0" err="1">
                          <a:solidFill>
                            <a:srgbClr val="003300"/>
                          </a:solidFill>
                          <a:latin typeface="Times New Roman" panose="02020603050405020304" pitchFamily="18" charset="0"/>
                          <a:cs typeface="Times New Roman" panose="02020603050405020304" pitchFamily="18" charset="0"/>
                        </a:rPr>
                        <a:t>đồ</a:t>
                      </a:r>
                      <a:r>
                        <a:rPr lang="en-US" sz="4000" b="1" dirty="0">
                          <a:solidFill>
                            <a:srgbClr val="003300"/>
                          </a:solidFill>
                          <a:latin typeface="Times New Roman" panose="02020603050405020304" pitchFamily="18" charset="0"/>
                          <a:cs typeface="Times New Roman" panose="02020603050405020304" pitchFamily="18" charset="0"/>
                        </a:rPr>
                        <a:t> </a:t>
                      </a:r>
                      <a:r>
                        <a:rPr lang="en-US" sz="4000" b="1" dirty="0" err="1">
                          <a:solidFill>
                            <a:srgbClr val="003300"/>
                          </a:solidFill>
                          <a:latin typeface="Times New Roman" panose="02020603050405020304" pitchFamily="18" charset="0"/>
                          <a:cs typeface="Times New Roman" panose="02020603050405020304" pitchFamily="18" charset="0"/>
                        </a:rPr>
                        <a:t>ăn</a:t>
                      </a:r>
                      <a:r>
                        <a:rPr lang="en-US" sz="4000" b="1" dirty="0">
                          <a:solidFill>
                            <a:srgbClr val="003300"/>
                          </a:solidFill>
                          <a:latin typeface="Times New Roman" panose="02020603050405020304" pitchFamily="18" charset="0"/>
                          <a:cs typeface="Times New Roman" panose="02020603050405020304" pitchFamily="18" charset="0"/>
                        </a:rPr>
                        <a:t> </a:t>
                      </a:r>
                      <a:r>
                        <a:rPr lang="en-US" sz="4000" b="1" dirty="0" err="1">
                          <a:solidFill>
                            <a:srgbClr val="003300"/>
                          </a:solidFill>
                          <a:latin typeface="Times New Roman" panose="02020603050405020304" pitchFamily="18" charset="0"/>
                          <a:cs typeface="Times New Roman" panose="02020603050405020304" pitchFamily="18" charset="0"/>
                        </a:rPr>
                        <a:t>vặt</a:t>
                      </a:r>
                      <a:r>
                        <a:rPr lang="en-US" sz="4000" b="1" dirty="0">
                          <a:solidFill>
                            <a:srgbClr val="003300"/>
                          </a:solidFill>
                          <a:latin typeface="Times New Roman" panose="02020603050405020304" pitchFamily="18" charset="0"/>
                          <a:cs typeface="Times New Roman" panose="02020603050405020304" pitchFamily="18" charset="0"/>
                        </a:rPr>
                        <a:t>, </a:t>
                      </a:r>
                      <a:r>
                        <a:rPr lang="en-US" sz="4000" b="1" dirty="0" err="1">
                          <a:solidFill>
                            <a:srgbClr val="003300"/>
                          </a:solidFill>
                          <a:latin typeface="Times New Roman" panose="02020603050405020304" pitchFamily="18" charset="0"/>
                          <a:cs typeface="Times New Roman" panose="02020603050405020304" pitchFamily="18" charset="0"/>
                        </a:rPr>
                        <a:t>bỏ</a:t>
                      </a:r>
                      <a:r>
                        <a:rPr lang="en-US" sz="4000" b="1" dirty="0">
                          <a:solidFill>
                            <a:srgbClr val="003300"/>
                          </a:solidFill>
                          <a:latin typeface="Times New Roman" panose="02020603050405020304" pitchFamily="18" charset="0"/>
                          <a:cs typeface="Times New Roman" panose="02020603050405020304" pitchFamily="18" charset="0"/>
                        </a:rPr>
                        <a:t> </a:t>
                      </a:r>
                      <a:r>
                        <a:rPr lang="en-US" sz="4000" b="1" dirty="0" err="1">
                          <a:solidFill>
                            <a:srgbClr val="003300"/>
                          </a:solidFill>
                          <a:latin typeface="Times New Roman" panose="02020603050405020304" pitchFamily="18" charset="0"/>
                          <a:cs typeface="Times New Roman" panose="02020603050405020304" pitchFamily="18" charset="0"/>
                        </a:rPr>
                        <a:t>phí</a:t>
                      </a:r>
                      <a:r>
                        <a:rPr lang="en-US" sz="4000" b="1" dirty="0">
                          <a:solidFill>
                            <a:srgbClr val="003300"/>
                          </a:solidFill>
                          <a:latin typeface="Times New Roman" panose="02020603050405020304" pitchFamily="18" charset="0"/>
                          <a:cs typeface="Times New Roman" panose="02020603050405020304" pitchFamily="18" charset="0"/>
                        </a:rPr>
                        <a:t> </a:t>
                      </a:r>
                      <a:r>
                        <a:rPr lang="en-US" sz="4000" b="1" dirty="0" err="1">
                          <a:solidFill>
                            <a:srgbClr val="003300"/>
                          </a:solidFill>
                          <a:latin typeface="Times New Roman" panose="02020603050405020304" pitchFamily="18" charset="0"/>
                          <a:cs typeface="Times New Roman" panose="02020603050405020304" pitchFamily="18" charset="0"/>
                        </a:rPr>
                        <a:t>đồ</a:t>
                      </a:r>
                      <a:r>
                        <a:rPr lang="en-US" sz="4000" b="1" dirty="0">
                          <a:solidFill>
                            <a:srgbClr val="003300"/>
                          </a:solidFill>
                          <a:latin typeface="Times New Roman" panose="02020603050405020304" pitchFamily="18" charset="0"/>
                          <a:cs typeface="Times New Roman" panose="02020603050405020304" pitchFamily="18" charset="0"/>
                        </a:rPr>
                        <a:t> </a:t>
                      </a:r>
                      <a:r>
                        <a:rPr lang="en-US" sz="4000" b="1" dirty="0" err="1">
                          <a:solidFill>
                            <a:srgbClr val="003300"/>
                          </a:solidFill>
                          <a:latin typeface="Times New Roman" panose="02020603050405020304" pitchFamily="18" charset="0"/>
                          <a:cs typeface="Times New Roman" panose="02020603050405020304" pitchFamily="18" charset="0"/>
                        </a:rPr>
                        <a:t>ăn</a:t>
                      </a:r>
                      <a:r>
                        <a:rPr lang="en-US" sz="4000" b="1" dirty="0">
                          <a:solidFill>
                            <a:srgbClr val="003300"/>
                          </a:solidFill>
                          <a:latin typeface="Times New Roman" panose="02020603050405020304" pitchFamily="18" charset="0"/>
                          <a:cs typeface="Times New Roman" panose="02020603050405020304" pitchFamily="18" charset="0"/>
                        </a:rPr>
                        <a:t>.</a:t>
                      </a:r>
                    </a:p>
                    <a:p>
                      <a:pPr marL="0" indent="0" algn="just">
                        <a:buFontTx/>
                        <a:buNone/>
                      </a:pPr>
                      <a:r>
                        <a:rPr lang="en-US" sz="4000" b="1" dirty="0">
                          <a:solidFill>
                            <a:srgbClr val="003300"/>
                          </a:solidFill>
                          <a:latin typeface="Times New Roman" panose="02020603050405020304" pitchFamily="18" charset="0"/>
                          <a:cs typeface="Times New Roman" panose="02020603050405020304" pitchFamily="18" charset="0"/>
                        </a:rPr>
                        <a:t>- </a:t>
                      </a:r>
                      <a:r>
                        <a:rPr lang="en-US" sz="4000" b="1" dirty="0" err="1" smtClean="0">
                          <a:solidFill>
                            <a:srgbClr val="003300"/>
                          </a:solidFill>
                          <a:latin typeface="Times New Roman" panose="02020603050405020304" pitchFamily="18" charset="0"/>
                          <a:cs typeface="Times New Roman" panose="02020603050405020304" pitchFamily="18" charset="0"/>
                        </a:rPr>
                        <a:t>Mua</a:t>
                      </a:r>
                      <a:r>
                        <a:rPr lang="en-US" sz="4000" b="1" dirty="0" smtClean="0">
                          <a:solidFill>
                            <a:srgbClr val="003300"/>
                          </a:solidFill>
                          <a:latin typeface="Times New Roman" panose="02020603050405020304" pitchFamily="18" charset="0"/>
                          <a:cs typeface="Times New Roman" panose="02020603050405020304" pitchFamily="18" charset="0"/>
                        </a:rPr>
                        <a:t> </a:t>
                      </a:r>
                      <a:r>
                        <a:rPr lang="en-US" sz="4000" b="1" dirty="0" err="1">
                          <a:solidFill>
                            <a:srgbClr val="003300"/>
                          </a:solidFill>
                          <a:latin typeface="Times New Roman" panose="02020603050405020304" pitchFamily="18" charset="0"/>
                          <a:cs typeface="Times New Roman" panose="02020603050405020304" pitchFamily="18" charset="0"/>
                        </a:rPr>
                        <a:t>đồ</a:t>
                      </a:r>
                      <a:r>
                        <a:rPr lang="en-US" sz="4000" b="1" dirty="0">
                          <a:solidFill>
                            <a:srgbClr val="003300"/>
                          </a:solidFill>
                          <a:latin typeface="Times New Roman" panose="02020603050405020304" pitchFamily="18" charset="0"/>
                          <a:cs typeface="Times New Roman" panose="02020603050405020304" pitchFamily="18" charset="0"/>
                        </a:rPr>
                        <a:t> </a:t>
                      </a:r>
                      <a:r>
                        <a:rPr lang="en-US" sz="4000" b="1" dirty="0" err="1">
                          <a:solidFill>
                            <a:srgbClr val="003300"/>
                          </a:solidFill>
                          <a:latin typeface="Times New Roman" panose="02020603050405020304" pitchFamily="18" charset="0"/>
                          <a:cs typeface="Times New Roman" panose="02020603050405020304" pitchFamily="18" charset="0"/>
                        </a:rPr>
                        <a:t>mà</a:t>
                      </a:r>
                      <a:r>
                        <a:rPr lang="en-US" sz="4000" b="1" dirty="0">
                          <a:solidFill>
                            <a:srgbClr val="003300"/>
                          </a:solidFill>
                          <a:latin typeface="Times New Roman" panose="02020603050405020304" pitchFamily="18" charset="0"/>
                          <a:cs typeface="Times New Roman" panose="02020603050405020304" pitchFamily="18" charset="0"/>
                        </a:rPr>
                        <a:t> </a:t>
                      </a:r>
                      <a:r>
                        <a:rPr lang="en-US" sz="4000" b="1" dirty="0" err="1">
                          <a:solidFill>
                            <a:srgbClr val="003300"/>
                          </a:solidFill>
                          <a:latin typeface="Times New Roman" panose="02020603050405020304" pitchFamily="18" charset="0"/>
                          <a:cs typeface="Times New Roman" panose="02020603050405020304" pitchFamily="18" charset="0"/>
                        </a:rPr>
                        <a:t>không</a:t>
                      </a:r>
                      <a:r>
                        <a:rPr lang="en-US" sz="4000" b="1" dirty="0">
                          <a:solidFill>
                            <a:srgbClr val="003300"/>
                          </a:solidFill>
                          <a:latin typeface="Times New Roman" panose="02020603050405020304" pitchFamily="18" charset="0"/>
                          <a:cs typeface="Times New Roman" panose="02020603050405020304" pitchFamily="18" charset="0"/>
                        </a:rPr>
                        <a:t> </a:t>
                      </a:r>
                      <a:r>
                        <a:rPr lang="en-US" sz="4000" b="1" dirty="0" err="1">
                          <a:solidFill>
                            <a:srgbClr val="003300"/>
                          </a:solidFill>
                          <a:latin typeface="Times New Roman" panose="02020603050405020304" pitchFamily="18" charset="0"/>
                          <a:cs typeface="Times New Roman" panose="02020603050405020304" pitchFamily="18" charset="0"/>
                        </a:rPr>
                        <a:t>sử</a:t>
                      </a:r>
                      <a:r>
                        <a:rPr lang="en-US" sz="4000" b="1" dirty="0">
                          <a:solidFill>
                            <a:srgbClr val="003300"/>
                          </a:solidFill>
                          <a:latin typeface="Times New Roman" panose="02020603050405020304" pitchFamily="18" charset="0"/>
                          <a:cs typeface="Times New Roman" panose="02020603050405020304" pitchFamily="18" charset="0"/>
                        </a:rPr>
                        <a:t> </a:t>
                      </a:r>
                      <a:r>
                        <a:rPr lang="en-US" sz="4000" b="1" dirty="0" err="1">
                          <a:solidFill>
                            <a:srgbClr val="003300"/>
                          </a:solidFill>
                          <a:latin typeface="Times New Roman" panose="02020603050405020304" pitchFamily="18" charset="0"/>
                          <a:cs typeface="Times New Roman" panose="02020603050405020304" pitchFamily="18" charset="0"/>
                        </a:rPr>
                        <a:t>dụng</a:t>
                      </a:r>
                      <a:r>
                        <a:rPr lang="en-US" sz="4000" b="1" dirty="0">
                          <a:solidFill>
                            <a:srgbClr val="003300"/>
                          </a:solidFill>
                          <a:latin typeface="Times New Roman" panose="02020603050405020304" pitchFamily="18" charset="0"/>
                          <a:cs typeface="Times New Roman" panose="02020603050405020304" pitchFamily="18" charset="0"/>
                        </a:rPr>
                        <a:t> </a:t>
                      </a:r>
                      <a:r>
                        <a:rPr lang="en-US" sz="4000" b="1" dirty="0" err="1">
                          <a:solidFill>
                            <a:srgbClr val="003300"/>
                          </a:solidFill>
                          <a:latin typeface="Times New Roman" panose="02020603050405020304" pitchFamily="18" charset="0"/>
                          <a:cs typeface="Times New Roman" panose="02020603050405020304" pitchFamily="18" charset="0"/>
                        </a:rPr>
                        <a:t>đến</a:t>
                      </a:r>
                      <a:r>
                        <a:rPr lang="en-US" sz="4000" b="1" dirty="0">
                          <a:solidFill>
                            <a:srgbClr val="003300"/>
                          </a:solidFill>
                          <a:latin typeface="Times New Roman" panose="02020603050405020304" pitchFamily="18" charset="0"/>
                          <a:cs typeface="Times New Roman" panose="02020603050405020304" pitchFamily="18" charset="0"/>
                        </a:rPr>
                        <a:t>.</a:t>
                      </a:r>
                    </a:p>
                    <a:p>
                      <a:pPr marL="0" indent="0" algn="just">
                        <a:buFontTx/>
                        <a:buNone/>
                      </a:pPr>
                      <a:r>
                        <a:rPr lang="en-US" sz="4000" b="1" dirty="0" smtClean="0">
                          <a:solidFill>
                            <a:srgbClr val="003300"/>
                          </a:solidFill>
                          <a:latin typeface="Times New Roman" panose="02020603050405020304" pitchFamily="18" charset="0"/>
                          <a:cs typeface="Times New Roman" panose="02020603050405020304" pitchFamily="18" charset="0"/>
                        </a:rPr>
                        <a:t>-</a:t>
                      </a:r>
                      <a:r>
                        <a:rPr lang="vi-VN" sz="4000" b="1" baseline="0" dirty="0" smtClean="0">
                          <a:solidFill>
                            <a:srgbClr val="003300"/>
                          </a:solidFill>
                          <a:latin typeface="Times New Roman" panose="02020603050405020304" pitchFamily="18" charset="0"/>
                          <a:cs typeface="Times New Roman" panose="02020603050405020304" pitchFamily="18" charset="0"/>
                        </a:rPr>
                        <a:t> </a:t>
                      </a:r>
                      <a:r>
                        <a:rPr lang="en-US" sz="4000" b="1" dirty="0" err="1" smtClean="0">
                          <a:solidFill>
                            <a:srgbClr val="003300"/>
                          </a:solidFill>
                          <a:latin typeface="Times New Roman" panose="02020603050405020304" pitchFamily="18" charset="0"/>
                          <a:cs typeface="Times New Roman" panose="02020603050405020304" pitchFamily="18" charset="0"/>
                        </a:rPr>
                        <a:t>Mua</a:t>
                      </a:r>
                      <a:r>
                        <a:rPr lang="en-US" sz="4000" b="1" dirty="0" smtClean="0">
                          <a:solidFill>
                            <a:srgbClr val="003300"/>
                          </a:solidFill>
                          <a:latin typeface="Times New Roman" panose="02020603050405020304" pitchFamily="18" charset="0"/>
                          <a:cs typeface="Times New Roman" panose="02020603050405020304" pitchFamily="18" charset="0"/>
                        </a:rPr>
                        <a:t> </a:t>
                      </a:r>
                      <a:r>
                        <a:rPr lang="en-US" sz="4000" b="1" dirty="0" err="1">
                          <a:solidFill>
                            <a:srgbClr val="003300"/>
                          </a:solidFill>
                          <a:latin typeface="Times New Roman" panose="02020603050405020304" pitchFamily="18" charset="0"/>
                          <a:cs typeface="Times New Roman" panose="02020603050405020304" pitchFamily="18" charset="0"/>
                        </a:rPr>
                        <a:t>những</a:t>
                      </a:r>
                      <a:r>
                        <a:rPr lang="en-US" sz="4000" b="1" dirty="0">
                          <a:solidFill>
                            <a:srgbClr val="003300"/>
                          </a:solidFill>
                          <a:latin typeface="Times New Roman" panose="02020603050405020304" pitchFamily="18" charset="0"/>
                          <a:cs typeface="Times New Roman" panose="02020603050405020304" pitchFamily="18" charset="0"/>
                        </a:rPr>
                        <a:t> </a:t>
                      </a:r>
                      <a:r>
                        <a:rPr lang="en-US" sz="4000" b="1" dirty="0" err="1">
                          <a:solidFill>
                            <a:srgbClr val="003300"/>
                          </a:solidFill>
                          <a:latin typeface="Times New Roman" panose="02020603050405020304" pitchFamily="18" charset="0"/>
                          <a:cs typeface="Times New Roman" panose="02020603050405020304" pitchFamily="18" charset="0"/>
                        </a:rPr>
                        <a:t>thứ</a:t>
                      </a:r>
                      <a:r>
                        <a:rPr lang="en-US" sz="4000" b="1" dirty="0">
                          <a:solidFill>
                            <a:srgbClr val="003300"/>
                          </a:solidFill>
                          <a:latin typeface="Times New Roman" panose="02020603050405020304" pitchFamily="18" charset="0"/>
                          <a:cs typeface="Times New Roman" panose="02020603050405020304" pitchFamily="18" charset="0"/>
                        </a:rPr>
                        <a:t> </a:t>
                      </a:r>
                      <a:r>
                        <a:rPr lang="en-US" sz="4000" b="1" dirty="0" err="1">
                          <a:solidFill>
                            <a:srgbClr val="003300"/>
                          </a:solidFill>
                          <a:latin typeface="Times New Roman" panose="02020603050405020304" pitchFamily="18" charset="0"/>
                          <a:cs typeface="Times New Roman" panose="02020603050405020304" pitchFamily="18" charset="0"/>
                        </a:rPr>
                        <a:t>mình</a:t>
                      </a:r>
                      <a:r>
                        <a:rPr lang="en-US" sz="4000" b="1" dirty="0">
                          <a:solidFill>
                            <a:srgbClr val="003300"/>
                          </a:solidFill>
                          <a:latin typeface="Times New Roman" panose="02020603050405020304" pitchFamily="18" charset="0"/>
                          <a:cs typeface="Times New Roman" panose="02020603050405020304" pitchFamily="18" charset="0"/>
                        </a:rPr>
                        <a:t> </a:t>
                      </a:r>
                      <a:r>
                        <a:rPr lang="en-US" sz="4000" b="1" dirty="0" err="1">
                          <a:solidFill>
                            <a:srgbClr val="003300"/>
                          </a:solidFill>
                          <a:latin typeface="Times New Roman" panose="02020603050405020304" pitchFamily="18" charset="0"/>
                          <a:cs typeface="Times New Roman" panose="02020603050405020304" pitchFamily="18" charset="0"/>
                        </a:rPr>
                        <a:t>muốn</a:t>
                      </a:r>
                      <a:r>
                        <a:rPr lang="en-US" sz="4000" b="1" dirty="0">
                          <a:solidFill>
                            <a:srgbClr val="003300"/>
                          </a:solidFill>
                          <a:latin typeface="Times New Roman" panose="02020603050405020304" pitchFamily="18" charset="0"/>
                          <a:cs typeface="Times New Roman" panose="02020603050405020304" pitchFamily="18" charset="0"/>
                        </a:rPr>
                        <a:t>.</a:t>
                      </a:r>
                    </a:p>
                  </a:txBody>
                  <a:tcPr>
                    <a:solidFill>
                      <a:srgbClr val="FFFF00"/>
                    </a:solidFill>
                  </a:tcPr>
                </a:tc>
                <a:extLst>
                  <a:ext uri="{0D108BD9-81ED-4DB2-BD59-A6C34878D82A}">
                    <a16:rowId xmlns:a16="http://schemas.microsoft.com/office/drawing/2014/main" xmlns="" val="363566047"/>
                  </a:ext>
                </a:extLst>
              </a:tr>
            </a:tbl>
          </a:graphicData>
        </a:graphic>
      </p:graphicFrame>
    </p:spTree>
    <p:extLst>
      <p:ext uri="{BB962C8B-B14F-4D97-AF65-F5344CB8AC3E}">
        <p14:creationId xmlns:p14="http://schemas.microsoft.com/office/powerpoint/2010/main" val="126165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94A7910-A31A-4688-873E-D0CEE520E492}"/>
              </a:ext>
            </a:extLst>
          </p:cNvPr>
          <p:cNvSpPr>
            <a:spLocks noGrp="1"/>
          </p:cNvSpPr>
          <p:nvPr>
            <p:ph idx="1"/>
          </p:nvPr>
        </p:nvSpPr>
        <p:spPr>
          <a:xfrm>
            <a:off x="407368" y="2996952"/>
            <a:ext cx="11449272" cy="2913188"/>
          </a:xfrm>
          <a:solidFill>
            <a:schemeClr val="accent5">
              <a:lumMod val="60000"/>
              <a:lumOff val="40000"/>
            </a:schemeClr>
          </a:solidFill>
        </p:spPr>
        <p:txBody>
          <a:bodyPr>
            <a:normAutofit fontScale="92500" lnSpcReduction="20000"/>
          </a:bodyPr>
          <a:lstStyle/>
          <a:p>
            <a:pPr marL="0" indent="0" algn="just">
              <a:buNone/>
            </a:pPr>
            <a:r>
              <a:rPr lang="pt-BR" dirty="0">
                <a:solidFill>
                  <a:srgbClr val="FFFF00"/>
                </a:solidFill>
                <a:effectLst/>
                <a:latin typeface="Times New Roman" panose="02020603050405020304" pitchFamily="18" charset="0"/>
                <a:ea typeface="Times New Roman" panose="02020603050405020304" pitchFamily="18" charset="0"/>
                <a:cs typeface="Times New Roman" pitchFamily="18" charset="0"/>
              </a:rPr>
              <a:t>   </a:t>
            </a:r>
            <a:r>
              <a:rPr lang="pt-BR" sz="4300" b="1" dirty="0">
                <a:solidFill>
                  <a:srgbClr val="006600"/>
                </a:solidFill>
                <a:effectLst/>
                <a:latin typeface="Times New Roman" panose="02020603050405020304" pitchFamily="18" charset="0"/>
                <a:ea typeface="Times New Roman" panose="02020603050405020304" pitchFamily="18" charset="0"/>
                <a:cs typeface="Times New Roman" pitchFamily="18" charset="0"/>
              </a:rPr>
              <a:t>Em sẽ khuyên Hà có thể mang hộp bút cũ còn dùng được tặng bạn có hoàn cảnh khó hơn, còn Hà dùng hộp mới.</a:t>
            </a:r>
          </a:p>
          <a:p>
            <a:pPr marL="0" indent="0" algn="just">
              <a:buNone/>
            </a:pPr>
            <a:r>
              <a:rPr lang="pt-BR" sz="4300" b="1" dirty="0">
                <a:solidFill>
                  <a:srgbClr val="006600"/>
                </a:solidFill>
                <a:effectLst/>
                <a:latin typeface="Times New Roman" panose="02020603050405020304" pitchFamily="18" charset="0"/>
                <a:ea typeface="Times New Roman" panose="02020603050405020304" pitchFamily="18" charset="0"/>
                <a:cs typeface="Times New Roman" pitchFamily="18" charset="0"/>
              </a:rPr>
              <a:t> Hoặc Hà cất hộp màu mới để dành, dùng hết hộp màu cũ rồi dùng hộp bút mới.</a:t>
            </a:r>
            <a:endParaRPr lang="en-US" sz="4300" b="1" dirty="0">
              <a:solidFill>
                <a:srgbClr val="006600"/>
              </a:solidFill>
              <a:effectLst/>
              <a:latin typeface="Times New Roman" panose="02020603050405020304" pitchFamily="18" charset="0"/>
              <a:ea typeface="Times New Roman" panose="02020603050405020304" pitchFamily="18" charset="0"/>
              <a:cs typeface="Times New Roman" pitchFamily="18" charset="0"/>
            </a:endParaRPr>
          </a:p>
          <a:p>
            <a:pPr marL="0" indent="0" algn="just">
              <a:buNone/>
            </a:pPr>
            <a:endParaRPr lang="en-US" sz="4300" b="1" dirty="0">
              <a:latin typeface="Times New Roman" pitchFamily="18" charset="0"/>
              <a:cs typeface="Times New Roman" pitchFamily="18" charset="0"/>
            </a:endParaRPr>
          </a:p>
          <a:p>
            <a:endParaRPr lang="en-US" dirty="0">
              <a:solidFill>
                <a:srgbClr val="FFFF00"/>
              </a:solidFill>
              <a:effectLst/>
              <a:latin typeface="Times New Roman" panose="02020603050405020304" pitchFamily="18" charset="0"/>
              <a:ea typeface="Times New Roman" panose="02020603050405020304" pitchFamily="18" charset="0"/>
              <a:cs typeface="Times New Roman" pitchFamily="18" charset="0"/>
            </a:endParaRPr>
          </a:p>
          <a:p>
            <a:endParaRPr lang="en-US" dirty="0">
              <a:latin typeface="Times New Roman" pitchFamily="18" charset="0"/>
              <a:cs typeface="Times New Roman" pitchFamily="18" charset="0"/>
            </a:endParaRPr>
          </a:p>
        </p:txBody>
      </p:sp>
      <p:sp>
        <p:nvSpPr>
          <p:cNvPr id="2" name="Title 1">
            <a:extLst>
              <a:ext uri="{FF2B5EF4-FFF2-40B4-BE49-F238E27FC236}">
                <a16:creationId xmlns:a16="http://schemas.microsoft.com/office/drawing/2014/main" xmlns="" id="{B4CC2F5B-0E0D-4136-9429-675CA2783A74}"/>
              </a:ext>
            </a:extLst>
          </p:cNvPr>
          <p:cNvSpPr>
            <a:spLocks noGrp="1"/>
          </p:cNvSpPr>
          <p:nvPr>
            <p:ph type="title"/>
          </p:nvPr>
        </p:nvSpPr>
        <p:spPr>
          <a:xfrm>
            <a:off x="119336" y="188640"/>
            <a:ext cx="12072664" cy="3168352"/>
          </a:xfrm>
        </p:spPr>
        <p:txBody>
          <a:bodyPr>
            <a:noAutofit/>
          </a:bodyPr>
          <a:lstStyle/>
          <a:p>
            <a:pPr algn="l"/>
            <a:r>
              <a:rPr lang="pt-BR" sz="4000" b="1" u="sng" dirty="0">
                <a:solidFill>
                  <a:srgbClr val="FF0000"/>
                </a:solidFill>
                <a:latin typeface="Times New Roman" panose="02020603050405020304" pitchFamily="18" charset="0"/>
                <a:ea typeface="Times New Roman" panose="02020603050405020304" pitchFamily="18" charset="0"/>
              </a:rPr>
              <a:t>Bài tập 2</a:t>
            </a:r>
            <a:r>
              <a:rPr lang="pt-BR" sz="4000" b="1" dirty="0">
                <a:solidFill>
                  <a:srgbClr val="FF0000"/>
                </a:solidFill>
                <a:latin typeface="Times New Roman" panose="02020603050405020304" pitchFamily="18" charset="0"/>
                <a:ea typeface="Times New Roman" panose="02020603050405020304" pitchFamily="18" charset="0"/>
              </a:rPr>
              <a:t>: Xử lí tình huống:</a:t>
            </a:r>
            <a:br>
              <a:rPr lang="pt-BR" sz="4000" b="1" dirty="0">
                <a:solidFill>
                  <a:srgbClr val="FF0000"/>
                </a:solidFill>
                <a:latin typeface="Times New Roman" panose="02020603050405020304" pitchFamily="18" charset="0"/>
                <a:ea typeface="Times New Roman" panose="02020603050405020304" pitchFamily="18" charset="0"/>
              </a:rPr>
            </a:br>
            <a:r>
              <a:rPr lang="pt-BR" sz="3600" b="1" dirty="0">
                <a:solidFill>
                  <a:srgbClr val="FF0000"/>
                </a:solidFill>
                <a:latin typeface="Times New Roman" panose="02020603050405020304" pitchFamily="18" charset="0"/>
                <a:ea typeface="Times New Roman" panose="02020603050405020304" pitchFamily="18" charset="0"/>
              </a:rPr>
              <a:t>   </a:t>
            </a:r>
            <a:r>
              <a:rPr lang="vi-VN" sz="3600" b="1" dirty="0" smtClean="0">
                <a:solidFill>
                  <a:srgbClr val="FF0000"/>
                </a:solidFill>
                <a:latin typeface="Times New Roman" panose="02020603050405020304" pitchFamily="18" charset="0"/>
                <a:ea typeface="Times New Roman" panose="02020603050405020304" pitchFamily="18" charset="0"/>
              </a:rPr>
              <a:t>  </a:t>
            </a:r>
            <a:r>
              <a:rPr lang="pt-BR" sz="3600" b="1" dirty="0" smtClean="0">
                <a:solidFill>
                  <a:srgbClr val="FF0000"/>
                </a:solidFill>
                <a:latin typeface="Times New Roman" panose="02020603050405020304" pitchFamily="18" charset="0"/>
                <a:ea typeface="Times New Roman" panose="02020603050405020304" pitchFamily="18" charset="0"/>
              </a:rPr>
              <a:t>Mai </a:t>
            </a:r>
            <a:r>
              <a:rPr lang="pt-BR" sz="3600" b="1" dirty="0">
                <a:solidFill>
                  <a:srgbClr val="FF0000"/>
                </a:solidFill>
                <a:latin typeface="Times New Roman" panose="02020603050405020304" pitchFamily="18" charset="0"/>
                <a:ea typeface="Times New Roman" panose="02020603050405020304" pitchFamily="18" charset="0"/>
              </a:rPr>
              <a:t>đang dùng hộp bút màu rất tốt, nay lại được bạn tặng thêm một hộp giống hệt hộp cũ nhân dịp sinh nhật..</a:t>
            </a:r>
            <a:br>
              <a:rPr lang="pt-BR" sz="3600" b="1" dirty="0">
                <a:solidFill>
                  <a:srgbClr val="FF0000"/>
                </a:solidFill>
                <a:latin typeface="Times New Roman" panose="02020603050405020304" pitchFamily="18" charset="0"/>
                <a:ea typeface="Times New Roman" panose="02020603050405020304" pitchFamily="18" charset="0"/>
              </a:rPr>
            </a:br>
            <a:r>
              <a:rPr lang="pt-BR" sz="3600" b="1" dirty="0">
                <a:solidFill>
                  <a:srgbClr val="FF0000"/>
                </a:solidFill>
                <a:latin typeface="Times New Roman" panose="02020603050405020304" pitchFamily="18" charset="0"/>
                <a:ea typeface="Times New Roman" panose="02020603050405020304" pitchFamily="18" charset="0"/>
              </a:rPr>
              <a:t>  </a:t>
            </a:r>
            <a:r>
              <a:rPr lang="vi-VN" sz="3600" b="1" dirty="0" smtClean="0">
                <a:solidFill>
                  <a:srgbClr val="FF0000"/>
                </a:solidFill>
                <a:latin typeface="Times New Roman" panose="02020603050405020304" pitchFamily="18" charset="0"/>
                <a:ea typeface="Times New Roman" panose="02020603050405020304" pitchFamily="18" charset="0"/>
              </a:rPr>
              <a:t>   </a:t>
            </a:r>
            <a:r>
              <a:rPr lang="pt-BR" sz="3600" b="1" dirty="0" smtClean="0">
                <a:solidFill>
                  <a:srgbClr val="FF0000"/>
                </a:solidFill>
                <a:latin typeface="Times New Roman" panose="02020603050405020304" pitchFamily="18" charset="0"/>
                <a:ea typeface="Times New Roman" panose="02020603050405020304" pitchFamily="18" charset="0"/>
              </a:rPr>
              <a:t>Em </a:t>
            </a:r>
            <a:r>
              <a:rPr lang="pt-BR" sz="3600" b="1" dirty="0">
                <a:solidFill>
                  <a:srgbClr val="FF0000"/>
                </a:solidFill>
                <a:latin typeface="Times New Roman" panose="02020603050405020304" pitchFamily="18" charset="0"/>
                <a:ea typeface="Times New Roman" panose="02020603050405020304" pitchFamily="18" charset="0"/>
              </a:rPr>
              <a:t>hãy giúp bạn Hà chọn cách giải quyết phù hợp</a:t>
            </a:r>
            <a:r>
              <a:rPr lang="pt-BR" sz="3600" b="1" dirty="0" smtClean="0">
                <a:solidFill>
                  <a:srgbClr val="FF0000"/>
                </a:solidFill>
                <a:latin typeface="Times New Roman" panose="02020603050405020304" pitchFamily="18" charset="0"/>
                <a:ea typeface="Times New Roman" panose="02020603050405020304" pitchFamily="18" charset="0"/>
              </a:rPr>
              <a:t>.</a:t>
            </a:r>
            <a:endParaRPr lang="en-US" sz="3600" b="1" dirty="0">
              <a:solidFill>
                <a:srgbClr val="FF0000"/>
              </a:solidFill>
            </a:endParaRPr>
          </a:p>
        </p:txBody>
      </p:sp>
    </p:spTree>
    <p:extLst>
      <p:ext uri="{BB962C8B-B14F-4D97-AF65-F5344CB8AC3E}">
        <p14:creationId xmlns:p14="http://schemas.microsoft.com/office/powerpoint/2010/main" val="108113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circle(in)">
                                      <p:cBhvr>
                                        <p:cTn id="12" dur="20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circle(in)">
                                      <p:cBhvr>
                                        <p:cTn id="17" dur="2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circle(in)">
                                      <p:cBhvr>
                                        <p:cTn id="2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1344" y="260670"/>
            <a:ext cx="11881320" cy="3277820"/>
          </a:xfrm>
          <a:prstGeom prst="rect">
            <a:avLst/>
          </a:prstGeom>
          <a:solidFill>
            <a:schemeClr val="accent5">
              <a:lumMod val="60000"/>
              <a:lumOff val="40000"/>
            </a:schemeClr>
          </a:solidFill>
        </p:spPr>
        <p:txBody>
          <a:bodyPr wrap="square">
            <a:spAutoFit/>
          </a:bodyPr>
          <a:lstStyle/>
          <a:p>
            <a:pPr algn="just">
              <a:lnSpc>
                <a:spcPct val="115000"/>
              </a:lnSpc>
              <a:spcAft>
                <a:spcPts val="0"/>
              </a:spcAft>
            </a:pPr>
            <a:r>
              <a:rPr lang="vi-VN" sz="3600" b="1" u="sng" dirty="0" smtClean="0">
                <a:solidFill>
                  <a:srgbClr val="FF0000"/>
                </a:solidFill>
                <a:latin typeface="Times New Roman" pitchFamily="18" charset="0"/>
                <a:ea typeface="Calibri"/>
                <a:cs typeface="Times New Roman" pitchFamily="18" charset="0"/>
              </a:rPr>
              <a:t>Bài tập 3</a:t>
            </a:r>
            <a:r>
              <a:rPr lang="nl-NL" sz="3600" b="1" dirty="0" smtClean="0">
                <a:solidFill>
                  <a:srgbClr val="FF0000"/>
                </a:solidFill>
                <a:latin typeface="Times New Roman" pitchFamily="18" charset="0"/>
                <a:ea typeface="Calibri"/>
                <a:cs typeface="Times New Roman" pitchFamily="18" charset="0"/>
              </a:rPr>
              <a:t>: </a:t>
            </a:r>
            <a:r>
              <a:rPr lang="en-US" sz="3600" b="1" dirty="0" err="1">
                <a:solidFill>
                  <a:srgbClr val="FF0000"/>
                </a:solidFill>
                <a:latin typeface="Times New Roman" pitchFamily="18" charset="0"/>
                <a:ea typeface="Calibri"/>
                <a:cs typeface="Times New Roman" pitchFamily="18" charset="0"/>
              </a:rPr>
              <a:t>Lập</a:t>
            </a:r>
            <a:r>
              <a:rPr lang="en-US" sz="3600" b="1" dirty="0">
                <a:solidFill>
                  <a:srgbClr val="FF0000"/>
                </a:solidFill>
                <a:latin typeface="Times New Roman" pitchFamily="18" charset="0"/>
                <a:ea typeface="Calibri"/>
                <a:cs typeface="Times New Roman" pitchFamily="18" charset="0"/>
              </a:rPr>
              <a:t> </a:t>
            </a:r>
            <a:r>
              <a:rPr lang="en-US" sz="3600" b="1" dirty="0" err="1">
                <a:solidFill>
                  <a:srgbClr val="FF0000"/>
                </a:solidFill>
                <a:latin typeface="Times New Roman" pitchFamily="18" charset="0"/>
                <a:ea typeface="Calibri"/>
                <a:cs typeface="Times New Roman" pitchFamily="18" charset="0"/>
              </a:rPr>
              <a:t>kế</a:t>
            </a:r>
            <a:r>
              <a:rPr lang="en-US" sz="3600" b="1" dirty="0">
                <a:solidFill>
                  <a:srgbClr val="FF0000"/>
                </a:solidFill>
                <a:latin typeface="Times New Roman" pitchFamily="18" charset="0"/>
                <a:ea typeface="Calibri"/>
                <a:cs typeface="Times New Roman" pitchFamily="18" charset="0"/>
              </a:rPr>
              <a:t> </a:t>
            </a:r>
            <a:r>
              <a:rPr lang="en-US" sz="3600" b="1" dirty="0" err="1">
                <a:solidFill>
                  <a:srgbClr val="FF0000"/>
                </a:solidFill>
                <a:latin typeface="Times New Roman" pitchFamily="18" charset="0"/>
                <a:ea typeface="Calibri"/>
                <a:cs typeface="Times New Roman" pitchFamily="18" charset="0"/>
              </a:rPr>
              <a:t>hoạch</a:t>
            </a:r>
            <a:r>
              <a:rPr lang="en-US" sz="3600" b="1" dirty="0">
                <a:solidFill>
                  <a:srgbClr val="FF0000"/>
                </a:solidFill>
                <a:latin typeface="Times New Roman" pitchFamily="18" charset="0"/>
                <a:ea typeface="Calibri"/>
                <a:cs typeface="Times New Roman" pitchFamily="18" charset="0"/>
              </a:rPr>
              <a:t> </a:t>
            </a:r>
            <a:r>
              <a:rPr lang="en-US" sz="3600" b="1" dirty="0" err="1">
                <a:solidFill>
                  <a:srgbClr val="FF0000"/>
                </a:solidFill>
                <a:latin typeface="Times New Roman" pitchFamily="18" charset="0"/>
                <a:ea typeface="Calibri"/>
                <a:cs typeface="Times New Roman" pitchFamily="18" charset="0"/>
              </a:rPr>
              <a:t>sử</a:t>
            </a:r>
            <a:r>
              <a:rPr lang="en-US" sz="3600" b="1" dirty="0">
                <a:solidFill>
                  <a:srgbClr val="FF0000"/>
                </a:solidFill>
                <a:latin typeface="Times New Roman" pitchFamily="18" charset="0"/>
                <a:ea typeface="Calibri"/>
                <a:cs typeface="Times New Roman" pitchFamily="18" charset="0"/>
              </a:rPr>
              <a:t> </a:t>
            </a:r>
            <a:r>
              <a:rPr lang="en-US" sz="3600" b="1" dirty="0" err="1">
                <a:solidFill>
                  <a:srgbClr val="FF0000"/>
                </a:solidFill>
                <a:latin typeface="Times New Roman" pitchFamily="18" charset="0"/>
                <a:ea typeface="Calibri"/>
                <a:cs typeface="Times New Roman" pitchFamily="18" charset="0"/>
              </a:rPr>
              <a:t>dụng</a:t>
            </a:r>
            <a:r>
              <a:rPr lang="en-US" sz="3600" b="1" dirty="0">
                <a:solidFill>
                  <a:srgbClr val="FF0000"/>
                </a:solidFill>
                <a:latin typeface="Times New Roman" pitchFamily="18" charset="0"/>
                <a:ea typeface="Calibri"/>
                <a:cs typeface="Times New Roman" pitchFamily="18" charset="0"/>
              </a:rPr>
              <a:t> </a:t>
            </a:r>
            <a:r>
              <a:rPr lang="en-US" sz="3600" b="1" dirty="0" err="1">
                <a:solidFill>
                  <a:srgbClr val="FF0000"/>
                </a:solidFill>
                <a:latin typeface="Times New Roman" pitchFamily="18" charset="0"/>
                <a:ea typeface="Calibri"/>
                <a:cs typeface="Times New Roman" pitchFamily="18" charset="0"/>
              </a:rPr>
              <a:t>tiền</a:t>
            </a:r>
            <a:r>
              <a:rPr lang="en-US" sz="3600" b="1" dirty="0">
                <a:solidFill>
                  <a:srgbClr val="FF0000"/>
                </a:solidFill>
                <a:latin typeface="Times New Roman" pitchFamily="18" charset="0"/>
                <a:ea typeface="Calibri"/>
                <a:cs typeface="Times New Roman" pitchFamily="18" charset="0"/>
              </a:rPr>
              <a:t> </a:t>
            </a:r>
            <a:r>
              <a:rPr lang="en-US" sz="3600" b="1" dirty="0" err="1">
                <a:solidFill>
                  <a:srgbClr val="FF0000"/>
                </a:solidFill>
                <a:latin typeface="Times New Roman" pitchFamily="18" charset="0"/>
                <a:ea typeface="Calibri"/>
                <a:cs typeface="Times New Roman" pitchFamily="18" charset="0"/>
              </a:rPr>
              <a:t>hợp</a:t>
            </a:r>
            <a:r>
              <a:rPr lang="en-US" sz="3600" b="1" dirty="0">
                <a:solidFill>
                  <a:srgbClr val="FF0000"/>
                </a:solidFill>
                <a:latin typeface="Times New Roman" pitchFamily="18" charset="0"/>
                <a:ea typeface="Calibri"/>
                <a:cs typeface="Times New Roman" pitchFamily="18" charset="0"/>
              </a:rPr>
              <a:t> </a:t>
            </a:r>
            <a:r>
              <a:rPr lang="en-US" sz="3600" b="1" dirty="0" err="1">
                <a:solidFill>
                  <a:srgbClr val="FF0000"/>
                </a:solidFill>
                <a:latin typeface="Times New Roman" pitchFamily="18" charset="0"/>
                <a:ea typeface="Calibri"/>
                <a:cs typeface="Times New Roman" pitchFamily="18" charset="0"/>
              </a:rPr>
              <a:t>lí</a:t>
            </a:r>
            <a:r>
              <a:rPr lang="vi-VN" sz="3600" b="1" dirty="0">
                <a:solidFill>
                  <a:srgbClr val="FF0000"/>
                </a:solidFill>
                <a:latin typeface="Times New Roman" pitchFamily="18" charset="0"/>
                <a:ea typeface="Calibri"/>
                <a:cs typeface="Times New Roman" pitchFamily="18" charset="0"/>
              </a:rPr>
              <a:t>.</a:t>
            </a:r>
            <a:endParaRPr lang="en-US" sz="3600" b="1" dirty="0">
              <a:solidFill>
                <a:srgbClr val="FF0000"/>
              </a:solidFill>
              <a:latin typeface="Times New Roman" pitchFamily="18" charset="0"/>
              <a:ea typeface="Calibri"/>
              <a:cs typeface="Times New Roman" pitchFamily="18" charset="0"/>
            </a:endParaRPr>
          </a:p>
          <a:p>
            <a:pPr algn="just">
              <a:lnSpc>
                <a:spcPct val="115000"/>
              </a:lnSpc>
              <a:spcAft>
                <a:spcPts val="0"/>
              </a:spcAft>
            </a:pPr>
            <a:r>
              <a:rPr lang="vi-VN" sz="3600" b="1" dirty="0" smtClean="0">
                <a:solidFill>
                  <a:srgbClr val="006600"/>
                </a:solidFill>
                <a:latin typeface="Times New Roman" pitchFamily="18" charset="0"/>
                <a:ea typeface="Calibri"/>
                <a:cs typeface="Times New Roman" pitchFamily="18" charset="0"/>
              </a:rPr>
              <a:t> </a:t>
            </a:r>
            <a:r>
              <a:rPr lang="en-US" sz="3600" b="1" dirty="0" err="1">
                <a:solidFill>
                  <a:srgbClr val="006600"/>
                </a:solidFill>
                <a:latin typeface="Times New Roman" pitchFamily="18" charset="0"/>
                <a:ea typeface="Calibri"/>
                <a:cs typeface="Times New Roman" pitchFamily="18" charset="0"/>
              </a:rPr>
              <a:t>Tình</a:t>
            </a:r>
            <a:r>
              <a:rPr lang="en-US" sz="3600" b="1" dirty="0">
                <a:solidFill>
                  <a:srgbClr val="006600"/>
                </a:solidFill>
                <a:latin typeface="Times New Roman" pitchFamily="18" charset="0"/>
                <a:ea typeface="Calibri"/>
                <a:cs typeface="Times New Roman" pitchFamily="18" charset="0"/>
              </a:rPr>
              <a:t> </a:t>
            </a:r>
            <a:r>
              <a:rPr lang="en-US" sz="3600" b="1" dirty="0" err="1">
                <a:solidFill>
                  <a:srgbClr val="006600"/>
                </a:solidFill>
                <a:latin typeface="Times New Roman" pitchFamily="18" charset="0"/>
                <a:ea typeface="Calibri"/>
                <a:cs typeface="Times New Roman" pitchFamily="18" charset="0"/>
              </a:rPr>
              <a:t>huống</a:t>
            </a:r>
            <a:r>
              <a:rPr lang="en-US" sz="3600" b="1" dirty="0">
                <a:solidFill>
                  <a:srgbClr val="006600"/>
                </a:solidFill>
                <a:latin typeface="Times New Roman" pitchFamily="18" charset="0"/>
                <a:ea typeface="Calibri"/>
                <a:cs typeface="Times New Roman" pitchFamily="18" charset="0"/>
              </a:rPr>
              <a:t>: </a:t>
            </a:r>
            <a:r>
              <a:rPr lang="en-US" sz="3600" b="1" dirty="0" err="1">
                <a:solidFill>
                  <a:srgbClr val="006600"/>
                </a:solidFill>
                <a:latin typeface="Times New Roman" pitchFamily="18" charset="0"/>
                <a:ea typeface="Calibri"/>
                <a:cs typeface="Times New Roman" pitchFamily="18" charset="0"/>
              </a:rPr>
              <a:t>Đến</a:t>
            </a:r>
            <a:r>
              <a:rPr lang="en-US" sz="3600" b="1" dirty="0">
                <a:solidFill>
                  <a:srgbClr val="006600"/>
                </a:solidFill>
                <a:latin typeface="Times New Roman" pitchFamily="18" charset="0"/>
                <a:ea typeface="Calibri"/>
                <a:cs typeface="Times New Roman" pitchFamily="18" charset="0"/>
              </a:rPr>
              <a:t> </a:t>
            </a:r>
            <a:r>
              <a:rPr lang="en-US" sz="3600" b="1" dirty="0" err="1">
                <a:solidFill>
                  <a:srgbClr val="006600"/>
                </a:solidFill>
                <a:latin typeface="Times New Roman" pitchFamily="18" charset="0"/>
                <a:ea typeface="Calibri"/>
                <a:cs typeface="Times New Roman" pitchFamily="18" charset="0"/>
              </a:rPr>
              <a:t>ngày</a:t>
            </a:r>
            <a:r>
              <a:rPr lang="en-US" sz="3600" b="1" dirty="0">
                <a:solidFill>
                  <a:srgbClr val="006600"/>
                </a:solidFill>
                <a:latin typeface="Times New Roman" pitchFamily="18" charset="0"/>
                <a:ea typeface="Calibri"/>
                <a:cs typeface="Times New Roman" pitchFamily="18" charset="0"/>
              </a:rPr>
              <a:t> </a:t>
            </a:r>
            <a:r>
              <a:rPr lang="en-US" sz="3600" b="1" dirty="0" err="1">
                <a:solidFill>
                  <a:srgbClr val="006600"/>
                </a:solidFill>
                <a:latin typeface="Times New Roman" pitchFamily="18" charset="0"/>
                <a:ea typeface="Calibri"/>
                <a:cs typeface="Times New Roman" pitchFamily="18" charset="0"/>
              </a:rPr>
              <a:t>sinh</a:t>
            </a:r>
            <a:r>
              <a:rPr lang="en-US" sz="3600" b="1" dirty="0">
                <a:solidFill>
                  <a:srgbClr val="006600"/>
                </a:solidFill>
                <a:latin typeface="Times New Roman" pitchFamily="18" charset="0"/>
                <a:ea typeface="Calibri"/>
                <a:cs typeface="Times New Roman" pitchFamily="18" charset="0"/>
              </a:rPr>
              <a:t> </a:t>
            </a:r>
            <a:r>
              <a:rPr lang="en-US" sz="3600" b="1" dirty="0" err="1">
                <a:solidFill>
                  <a:srgbClr val="006600"/>
                </a:solidFill>
                <a:latin typeface="Times New Roman" pitchFamily="18" charset="0"/>
                <a:ea typeface="Calibri"/>
                <a:cs typeface="Times New Roman" pitchFamily="18" charset="0"/>
              </a:rPr>
              <a:t>nhật</a:t>
            </a:r>
            <a:r>
              <a:rPr lang="en-US" sz="3600" b="1" dirty="0">
                <a:solidFill>
                  <a:srgbClr val="006600"/>
                </a:solidFill>
                <a:latin typeface="Times New Roman" pitchFamily="18" charset="0"/>
                <a:ea typeface="Calibri"/>
                <a:cs typeface="Times New Roman" pitchFamily="18" charset="0"/>
              </a:rPr>
              <a:t> </a:t>
            </a:r>
            <a:r>
              <a:rPr lang="en-US" sz="3600" b="1" dirty="0" err="1">
                <a:solidFill>
                  <a:srgbClr val="006600"/>
                </a:solidFill>
                <a:latin typeface="Times New Roman" pitchFamily="18" charset="0"/>
                <a:ea typeface="Calibri"/>
                <a:cs typeface="Times New Roman" pitchFamily="18" charset="0"/>
              </a:rPr>
              <a:t>của</a:t>
            </a:r>
            <a:r>
              <a:rPr lang="en-US" sz="3600" b="1" dirty="0">
                <a:solidFill>
                  <a:srgbClr val="006600"/>
                </a:solidFill>
                <a:latin typeface="Times New Roman" pitchFamily="18" charset="0"/>
                <a:ea typeface="Calibri"/>
                <a:cs typeface="Times New Roman" pitchFamily="18" charset="0"/>
              </a:rPr>
              <a:t> </a:t>
            </a:r>
            <a:r>
              <a:rPr lang="en-US" sz="3600" b="1" dirty="0" err="1">
                <a:solidFill>
                  <a:srgbClr val="006600"/>
                </a:solidFill>
                <a:latin typeface="Times New Roman" pitchFamily="18" charset="0"/>
                <a:ea typeface="Calibri"/>
                <a:cs typeface="Times New Roman" pitchFamily="18" charset="0"/>
              </a:rPr>
              <a:t>em</a:t>
            </a:r>
            <a:r>
              <a:rPr lang="en-US" sz="3600" b="1" dirty="0">
                <a:solidFill>
                  <a:srgbClr val="006600"/>
                </a:solidFill>
                <a:latin typeface="Times New Roman" pitchFamily="18" charset="0"/>
                <a:ea typeface="Calibri"/>
                <a:cs typeface="Times New Roman" pitchFamily="18" charset="0"/>
              </a:rPr>
              <a:t>, </a:t>
            </a:r>
            <a:r>
              <a:rPr lang="en-US" sz="3600" b="1" dirty="0" err="1">
                <a:solidFill>
                  <a:srgbClr val="006600"/>
                </a:solidFill>
                <a:latin typeface="Times New Roman" pitchFamily="18" charset="0"/>
                <a:ea typeface="Calibri"/>
                <a:cs typeface="Times New Roman" pitchFamily="18" charset="0"/>
              </a:rPr>
              <a:t>bố</a:t>
            </a:r>
            <a:r>
              <a:rPr lang="en-US" sz="3600" b="1" dirty="0">
                <a:solidFill>
                  <a:srgbClr val="006600"/>
                </a:solidFill>
                <a:latin typeface="Times New Roman" pitchFamily="18" charset="0"/>
                <a:ea typeface="Calibri"/>
                <a:cs typeface="Times New Roman" pitchFamily="18" charset="0"/>
              </a:rPr>
              <a:t> </a:t>
            </a:r>
            <a:r>
              <a:rPr lang="en-US" sz="3600" b="1" dirty="0" err="1">
                <a:solidFill>
                  <a:srgbClr val="006600"/>
                </a:solidFill>
                <a:latin typeface="Times New Roman" pitchFamily="18" charset="0"/>
                <a:ea typeface="Calibri"/>
                <a:cs typeface="Times New Roman" pitchFamily="18" charset="0"/>
              </a:rPr>
              <a:t>mẹ</a:t>
            </a:r>
            <a:r>
              <a:rPr lang="en-US" sz="3600" b="1" dirty="0">
                <a:solidFill>
                  <a:srgbClr val="006600"/>
                </a:solidFill>
                <a:latin typeface="Times New Roman" pitchFamily="18" charset="0"/>
                <a:ea typeface="Calibri"/>
                <a:cs typeface="Times New Roman" pitchFamily="18" charset="0"/>
              </a:rPr>
              <a:t> </a:t>
            </a:r>
            <a:r>
              <a:rPr lang="en-US" sz="3600" b="1" dirty="0" err="1">
                <a:solidFill>
                  <a:srgbClr val="006600"/>
                </a:solidFill>
                <a:latin typeface="Times New Roman" pitchFamily="18" charset="0"/>
                <a:ea typeface="Calibri"/>
                <a:cs typeface="Times New Roman" pitchFamily="18" charset="0"/>
              </a:rPr>
              <a:t>cho</a:t>
            </a:r>
            <a:r>
              <a:rPr lang="en-US" sz="3600" b="1" dirty="0">
                <a:solidFill>
                  <a:srgbClr val="006600"/>
                </a:solidFill>
                <a:latin typeface="Times New Roman" pitchFamily="18" charset="0"/>
                <a:ea typeface="Calibri"/>
                <a:cs typeface="Times New Roman" pitchFamily="18" charset="0"/>
              </a:rPr>
              <a:t> 500.000 </a:t>
            </a:r>
            <a:r>
              <a:rPr lang="en-US" sz="3600" b="1" dirty="0" err="1">
                <a:solidFill>
                  <a:srgbClr val="006600"/>
                </a:solidFill>
                <a:latin typeface="Times New Roman" pitchFamily="18" charset="0"/>
                <a:ea typeface="Calibri"/>
                <a:cs typeface="Times New Roman" pitchFamily="18" charset="0"/>
              </a:rPr>
              <a:t>đồng</a:t>
            </a:r>
            <a:r>
              <a:rPr lang="en-US" sz="3600" b="1" dirty="0">
                <a:solidFill>
                  <a:srgbClr val="006600"/>
                </a:solidFill>
                <a:latin typeface="Times New Roman" pitchFamily="18" charset="0"/>
                <a:ea typeface="Calibri"/>
                <a:cs typeface="Times New Roman" pitchFamily="18" charset="0"/>
              </a:rPr>
              <a:t> </a:t>
            </a:r>
            <a:r>
              <a:rPr lang="en-US" sz="3600" b="1" dirty="0" err="1">
                <a:solidFill>
                  <a:srgbClr val="006600"/>
                </a:solidFill>
                <a:latin typeface="Times New Roman" pitchFamily="18" charset="0"/>
                <a:ea typeface="Calibri"/>
                <a:cs typeface="Times New Roman" pitchFamily="18" charset="0"/>
              </a:rPr>
              <a:t>để</a:t>
            </a:r>
            <a:r>
              <a:rPr lang="en-US" sz="3600" b="1" dirty="0">
                <a:solidFill>
                  <a:srgbClr val="006600"/>
                </a:solidFill>
                <a:latin typeface="Times New Roman" pitchFamily="18" charset="0"/>
                <a:ea typeface="Calibri"/>
                <a:cs typeface="Times New Roman" pitchFamily="18" charset="0"/>
              </a:rPr>
              <a:t> </a:t>
            </a:r>
            <a:r>
              <a:rPr lang="en-US" sz="3600" b="1" dirty="0" err="1">
                <a:solidFill>
                  <a:srgbClr val="006600"/>
                </a:solidFill>
                <a:latin typeface="Times New Roman" pitchFamily="18" charset="0"/>
                <a:ea typeface="Calibri"/>
                <a:cs typeface="Times New Roman" pitchFamily="18" charset="0"/>
              </a:rPr>
              <a:t>tổ</a:t>
            </a:r>
            <a:r>
              <a:rPr lang="en-US" sz="3600" b="1" dirty="0">
                <a:solidFill>
                  <a:srgbClr val="006600"/>
                </a:solidFill>
                <a:latin typeface="Times New Roman" pitchFamily="18" charset="0"/>
                <a:ea typeface="Calibri"/>
                <a:cs typeface="Times New Roman" pitchFamily="18" charset="0"/>
              </a:rPr>
              <a:t> </a:t>
            </a:r>
            <a:r>
              <a:rPr lang="en-US" sz="3600" b="1" dirty="0" err="1">
                <a:solidFill>
                  <a:srgbClr val="006600"/>
                </a:solidFill>
                <a:latin typeface="Times New Roman" pitchFamily="18" charset="0"/>
                <a:ea typeface="Calibri"/>
                <a:cs typeface="Times New Roman" pitchFamily="18" charset="0"/>
              </a:rPr>
              <a:t>chức</a:t>
            </a:r>
            <a:r>
              <a:rPr lang="en-US" sz="3600" b="1" dirty="0">
                <a:solidFill>
                  <a:srgbClr val="006600"/>
                </a:solidFill>
                <a:latin typeface="Times New Roman" pitchFamily="18" charset="0"/>
                <a:ea typeface="Calibri"/>
                <a:cs typeface="Times New Roman" pitchFamily="18" charset="0"/>
              </a:rPr>
              <a:t> </a:t>
            </a:r>
            <a:r>
              <a:rPr lang="en-US" sz="3600" b="1" dirty="0" err="1">
                <a:solidFill>
                  <a:srgbClr val="006600"/>
                </a:solidFill>
                <a:latin typeface="Times New Roman" pitchFamily="18" charset="0"/>
                <a:ea typeface="Calibri"/>
                <a:cs typeface="Times New Roman" pitchFamily="18" charset="0"/>
              </a:rPr>
              <a:t>sinh</a:t>
            </a:r>
            <a:r>
              <a:rPr lang="en-US" sz="3600" b="1" dirty="0">
                <a:solidFill>
                  <a:srgbClr val="006600"/>
                </a:solidFill>
                <a:latin typeface="Times New Roman" pitchFamily="18" charset="0"/>
                <a:ea typeface="Calibri"/>
                <a:cs typeface="Times New Roman" pitchFamily="18" charset="0"/>
              </a:rPr>
              <a:t> </a:t>
            </a:r>
            <a:r>
              <a:rPr lang="en-US" sz="3600" b="1" dirty="0" err="1">
                <a:solidFill>
                  <a:srgbClr val="006600"/>
                </a:solidFill>
                <a:latin typeface="Times New Roman" pitchFamily="18" charset="0"/>
                <a:ea typeface="Calibri"/>
                <a:cs typeface="Times New Roman" pitchFamily="18" charset="0"/>
              </a:rPr>
              <a:t>nhật</a:t>
            </a:r>
            <a:r>
              <a:rPr lang="en-US" sz="3600" b="1" dirty="0">
                <a:solidFill>
                  <a:srgbClr val="006600"/>
                </a:solidFill>
                <a:latin typeface="Times New Roman" pitchFamily="18" charset="0"/>
                <a:ea typeface="Calibri"/>
                <a:cs typeface="Times New Roman" pitchFamily="18" charset="0"/>
              </a:rPr>
              <a:t> </a:t>
            </a:r>
            <a:r>
              <a:rPr lang="en-US" sz="3600" b="1" dirty="0" err="1">
                <a:solidFill>
                  <a:srgbClr val="006600"/>
                </a:solidFill>
                <a:latin typeface="Times New Roman" pitchFamily="18" charset="0"/>
                <a:ea typeface="Calibri"/>
                <a:cs typeface="Times New Roman" pitchFamily="18" charset="0"/>
              </a:rPr>
              <a:t>mời</a:t>
            </a:r>
            <a:r>
              <a:rPr lang="en-US" sz="3600" b="1" dirty="0">
                <a:solidFill>
                  <a:srgbClr val="006600"/>
                </a:solidFill>
                <a:latin typeface="Times New Roman" pitchFamily="18" charset="0"/>
                <a:ea typeface="Calibri"/>
                <a:cs typeface="Times New Roman" pitchFamily="18" charset="0"/>
              </a:rPr>
              <a:t> </a:t>
            </a:r>
            <a:r>
              <a:rPr lang="en-US" sz="3600" b="1" dirty="0" err="1">
                <a:solidFill>
                  <a:srgbClr val="006600"/>
                </a:solidFill>
                <a:latin typeface="Times New Roman" pitchFamily="18" charset="0"/>
                <a:ea typeface="Calibri"/>
                <a:cs typeface="Times New Roman" pitchFamily="18" charset="0"/>
              </a:rPr>
              <a:t>bạn</a:t>
            </a:r>
            <a:r>
              <a:rPr lang="en-US" sz="3600" b="1" dirty="0">
                <a:solidFill>
                  <a:srgbClr val="006600"/>
                </a:solidFill>
                <a:latin typeface="Times New Roman" pitchFamily="18" charset="0"/>
                <a:ea typeface="Calibri"/>
                <a:cs typeface="Times New Roman" pitchFamily="18" charset="0"/>
              </a:rPr>
              <a:t> </a:t>
            </a:r>
            <a:r>
              <a:rPr lang="en-US" sz="3600" b="1" dirty="0" err="1">
                <a:solidFill>
                  <a:srgbClr val="006600"/>
                </a:solidFill>
                <a:latin typeface="Times New Roman" pitchFamily="18" charset="0"/>
                <a:ea typeface="Calibri"/>
                <a:cs typeface="Times New Roman" pitchFamily="18" charset="0"/>
              </a:rPr>
              <a:t>bè</a:t>
            </a:r>
            <a:r>
              <a:rPr lang="en-US" sz="3600" b="1" dirty="0">
                <a:solidFill>
                  <a:srgbClr val="006600"/>
                </a:solidFill>
                <a:latin typeface="Times New Roman" pitchFamily="18" charset="0"/>
                <a:ea typeface="Calibri"/>
                <a:cs typeface="Times New Roman" pitchFamily="18" charset="0"/>
              </a:rPr>
              <a:t> </a:t>
            </a:r>
            <a:r>
              <a:rPr lang="en-US" sz="3600" b="1" dirty="0" err="1">
                <a:solidFill>
                  <a:srgbClr val="006600"/>
                </a:solidFill>
                <a:latin typeface="Times New Roman" pitchFamily="18" charset="0"/>
                <a:ea typeface="Calibri"/>
                <a:cs typeface="Times New Roman" pitchFamily="18" charset="0"/>
              </a:rPr>
              <a:t>đến</a:t>
            </a:r>
            <a:r>
              <a:rPr lang="en-US" sz="3600" b="1" dirty="0">
                <a:solidFill>
                  <a:srgbClr val="006600"/>
                </a:solidFill>
                <a:latin typeface="Times New Roman" pitchFamily="18" charset="0"/>
                <a:ea typeface="Calibri"/>
                <a:cs typeface="Times New Roman" pitchFamily="18" charset="0"/>
              </a:rPr>
              <a:t> </a:t>
            </a:r>
            <a:r>
              <a:rPr lang="en-US" sz="3600" b="1" dirty="0" err="1">
                <a:solidFill>
                  <a:srgbClr val="006600"/>
                </a:solidFill>
                <a:latin typeface="Times New Roman" pitchFamily="18" charset="0"/>
                <a:ea typeface="Calibri"/>
                <a:cs typeface="Times New Roman" pitchFamily="18" charset="0"/>
              </a:rPr>
              <a:t>dự</a:t>
            </a:r>
            <a:r>
              <a:rPr lang="en-US" sz="3600" b="1" dirty="0">
                <a:solidFill>
                  <a:srgbClr val="006600"/>
                </a:solidFill>
                <a:latin typeface="Times New Roman" pitchFamily="18" charset="0"/>
                <a:ea typeface="Calibri"/>
                <a:cs typeface="Times New Roman" pitchFamily="18" charset="0"/>
              </a:rPr>
              <a:t>. </a:t>
            </a:r>
            <a:r>
              <a:rPr lang="en-US" sz="3600" b="1" dirty="0" err="1">
                <a:solidFill>
                  <a:srgbClr val="006600"/>
                </a:solidFill>
                <a:latin typeface="Times New Roman" pitchFamily="18" charset="0"/>
                <a:ea typeface="Calibri"/>
                <a:cs typeface="Times New Roman" pitchFamily="18" charset="0"/>
              </a:rPr>
              <a:t>Em</a:t>
            </a:r>
            <a:r>
              <a:rPr lang="en-US" sz="3600" b="1" dirty="0">
                <a:solidFill>
                  <a:srgbClr val="006600"/>
                </a:solidFill>
                <a:latin typeface="Times New Roman" pitchFamily="18" charset="0"/>
                <a:ea typeface="Calibri"/>
                <a:cs typeface="Times New Roman" pitchFamily="18" charset="0"/>
              </a:rPr>
              <a:t> </a:t>
            </a:r>
            <a:r>
              <a:rPr lang="en-US" sz="3600" b="1" dirty="0" err="1">
                <a:solidFill>
                  <a:srgbClr val="006600"/>
                </a:solidFill>
                <a:latin typeface="Times New Roman" pitchFamily="18" charset="0"/>
                <a:ea typeface="Calibri"/>
                <a:cs typeface="Times New Roman" pitchFamily="18" charset="0"/>
              </a:rPr>
              <a:t>hãy</a:t>
            </a:r>
            <a:r>
              <a:rPr lang="en-US" sz="3600" b="1" dirty="0">
                <a:solidFill>
                  <a:srgbClr val="006600"/>
                </a:solidFill>
                <a:latin typeface="Times New Roman" pitchFamily="18" charset="0"/>
                <a:ea typeface="Calibri"/>
                <a:cs typeface="Times New Roman" pitchFamily="18" charset="0"/>
              </a:rPr>
              <a:t> </a:t>
            </a:r>
            <a:r>
              <a:rPr lang="en-US" sz="3600" b="1" dirty="0" err="1">
                <a:solidFill>
                  <a:srgbClr val="006600"/>
                </a:solidFill>
                <a:latin typeface="Times New Roman" pitchFamily="18" charset="0"/>
                <a:ea typeface="Calibri"/>
                <a:cs typeface="Times New Roman" pitchFamily="18" charset="0"/>
              </a:rPr>
              <a:t>lên</a:t>
            </a:r>
            <a:r>
              <a:rPr lang="en-US" sz="3600" b="1" dirty="0">
                <a:solidFill>
                  <a:srgbClr val="006600"/>
                </a:solidFill>
                <a:latin typeface="Times New Roman" pitchFamily="18" charset="0"/>
                <a:ea typeface="Calibri"/>
                <a:cs typeface="Times New Roman" pitchFamily="18" charset="0"/>
              </a:rPr>
              <a:t> </a:t>
            </a:r>
            <a:r>
              <a:rPr lang="en-US" sz="3600" b="1" dirty="0" err="1">
                <a:solidFill>
                  <a:srgbClr val="006600"/>
                </a:solidFill>
                <a:latin typeface="Times New Roman" pitchFamily="18" charset="0"/>
                <a:ea typeface="Calibri"/>
                <a:cs typeface="Times New Roman" pitchFamily="18" charset="0"/>
              </a:rPr>
              <a:t>kế</a:t>
            </a:r>
            <a:r>
              <a:rPr lang="en-US" sz="3600" b="1" dirty="0">
                <a:solidFill>
                  <a:srgbClr val="006600"/>
                </a:solidFill>
                <a:latin typeface="Times New Roman" pitchFamily="18" charset="0"/>
                <a:ea typeface="Calibri"/>
                <a:cs typeface="Times New Roman" pitchFamily="18" charset="0"/>
              </a:rPr>
              <a:t> </a:t>
            </a:r>
            <a:r>
              <a:rPr lang="en-US" sz="3600" b="1" dirty="0" err="1">
                <a:solidFill>
                  <a:srgbClr val="006600"/>
                </a:solidFill>
                <a:latin typeface="Times New Roman" pitchFamily="18" charset="0"/>
                <a:ea typeface="Calibri"/>
                <a:cs typeface="Times New Roman" pitchFamily="18" charset="0"/>
              </a:rPr>
              <a:t>hoạch</a:t>
            </a:r>
            <a:r>
              <a:rPr lang="en-US" sz="3600" b="1" dirty="0">
                <a:solidFill>
                  <a:srgbClr val="006600"/>
                </a:solidFill>
                <a:latin typeface="Times New Roman" pitchFamily="18" charset="0"/>
                <a:ea typeface="Calibri"/>
                <a:cs typeface="Times New Roman" pitchFamily="18" charset="0"/>
              </a:rPr>
              <a:t> </a:t>
            </a:r>
            <a:r>
              <a:rPr lang="en-US" sz="3600" b="1" dirty="0" err="1">
                <a:solidFill>
                  <a:srgbClr val="006600"/>
                </a:solidFill>
                <a:latin typeface="Times New Roman" pitchFamily="18" charset="0"/>
                <a:ea typeface="Calibri"/>
                <a:cs typeface="Times New Roman" pitchFamily="18" charset="0"/>
              </a:rPr>
              <a:t>sử</a:t>
            </a:r>
            <a:r>
              <a:rPr lang="en-US" sz="3600" b="1" dirty="0">
                <a:solidFill>
                  <a:srgbClr val="006600"/>
                </a:solidFill>
                <a:latin typeface="Times New Roman" pitchFamily="18" charset="0"/>
                <a:ea typeface="Calibri"/>
                <a:cs typeface="Times New Roman" pitchFamily="18" charset="0"/>
              </a:rPr>
              <a:t> </a:t>
            </a:r>
            <a:r>
              <a:rPr lang="en-US" sz="3600" b="1" dirty="0" err="1">
                <a:solidFill>
                  <a:srgbClr val="006600"/>
                </a:solidFill>
                <a:latin typeface="Times New Roman" pitchFamily="18" charset="0"/>
                <a:ea typeface="Calibri"/>
                <a:cs typeface="Times New Roman" pitchFamily="18" charset="0"/>
              </a:rPr>
              <a:t>dụng</a:t>
            </a:r>
            <a:r>
              <a:rPr lang="en-US" sz="3600" b="1" dirty="0">
                <a:solidFill>
                  <a:srgbClr val="006600"/>
                </a:solidFill>
                <a:latin typeface="Times New Roman" pitchFamily="18" charset="0"/>
                <a:ea typeface="Calibri"/>
                <a:cs typeface="Times New Roman" pitchFamily="18" charset="0"/>
              </a:rPr>
              <a:t> </a:t>
            </a:r>
            <a:r>
              <a:rPr lang="en-US" sz="3600" b="1" dirty="0" err="1">
                <a:solidFill>
                  <a:srgbClr val="006600"/>
                </a:solidFill>
                <a:latin typeface="Times New Roman" pitchFamily="18" charset="0"/>
                <a:ea typeface="Calibri"/>
                <a:cs typeface="Times New Roman" pitchFamily="18" charset="0"/>
              </a:rPr>
              <a:t>số</a:t>
            </a:r>
            <a:r>
              <a:rPr lang="en-US" sz="3600" b="1" dirty="0">
                <a:solidFill>
                  <a:srgbClr val="006600"/>
                </a:solidFill>
                <a:latin typeface="Times New Roman" pitchFamily="18" charset="0"/>
                <a:ea typeface="Calibri"/>
                <a:cs typeface="Times New Roman" pitchFamily="18" charset="0"/>
              </a:rPr>
              <a:t> </a:t>
            </a:r>
            <a:r>
              <a:rPr lang="en-US" sz="3600" b="1" dirty="0" err="1">
                <a:solidFill>
                  <a:srgbClr val="006600"/>
                </a:solidFill>
                <a:latin typeface="Times New Roman" pitchFamily="18" charset="0"/>
                <a:ea typeface="Calibri"/>
                <a:cs typeface="Times New Roman" pitchFamily="18" charset="0"/>
              </a:rPr>
              <a:t>tiền</a:t>
            </a:r>
            <a:r>
              <a:rPr lang="en-US" sz="3600" b="1" dirty="0">
                <a:solidFill>
                  <a:srgbClr val="006600"/>
                </a:solidFill>
                <a:latin typeface="Times New Roman" pitchFamily="18" charset="0"/>
                <a:ea typeface="Calibri"/>
                <a:cs typeface="Times New Roman" pitchFamily="18" charset="0"/>
              </a:rPr>
              <a:t> </a:t>
            </a:r>
            <a:r>
              <a:rPr lang="en-US" sz="3600" b="1" dirty="0" err="1">
                <a:solidFill>
                  <a:srgbClr val="006600"/>
                </a:solidFill>
                <a:latin typeface="Times New Roman" pitchFamily="18" charset="0"/>
                <a:ea typeface="Calibri"/>
                <a:cs typeface="Times New Roman" pitchFamily="18" charset="0"/>
              </a:rPr>
              <a:t>đó</a:t>
            </a:r>
            <a:r>
              <a:rPr lang="en-US" sz="3600" b="1" dirty="0">
                <a:solidFill>
                  <a:srgbClr val="006600"/>
                </a:solidFill>
                <a:latin typeface="Times New Roman" pitchFamily="18" charset="0"/>
                <a:ea typeface="Calibri"/>
                <a:cs typeface="Times New Roman" pitchFamily="18" charset="0"/>
              </a:rPr>
              <a:t> </a:t>
            </a:r>
            <a:r>
              <a:rPr lang="en-US" sz="3600" b="1" dirty="0" err="1">
                <a:solidFill>
                  <a:srgbClr val="006600"/>
                </a:solidFill>
                <a:latin typeface="Times New Roman" pitchFamily="18" charset="0"/>
                <a:ea typeface="Calibri"/>
                <a:cs typeface="Times New Roman" pitchFamily="18" charset="0"/>
              </a:rPr>
              <a:t>cho</a:t>
            </a:r>
            <a:r>
              <a:rPr lang="en-US" sz="3600" b="1" dirty="0">
                <a:solidFill>
                  <a:srgbClr val="006600"/>
                </a:solidFill>
                <a:latin typeface="Times New Roman" pitchFamily="18" charset="0"/>
                <a:ea typeface="Calibri"/>
                <a:cs typeface="Times New Roman" pitchFamily="18" charset="0"/>
              </a:rPr>
              <a:t> </a:t>
            </a:r>
            <a:r>
              <a:rPr lang="en-US" sz="3600" b="1" dirty="0" err="1">
                <a:solidFill>
                  <a:srgbClr val="006600"/>
                </a:solidFill>
                <a:latin typeface="Times New Roman" pitchFamily="18" charset="0"/>
                <a:ea typeface="Calibri"/>
                <a:cs typeface="Times New Roman" pitchFamily="18" charset="0"/>
              </a:rPr>
              <a:t>buổi</a:t>
            </a:r>
            <a:r>
              <a:rPr lang="en-US" sz="3600" b="1" dirty="0">
                <a:solidFill>
                  <a:srgbClr val="006600"/>
                </a:solidFill>
                <a:latin typeface="Times New Roman" pitchFamily="18" charset="0"/>
                <a:ea typeface="Calibri"/>
                <a:cs typeface="Times New Roman" pitchFamily="18" charset="0"/>
              </a:rPr>
              <a:t> </a:t>
            </a:r>
            <a:r>
              <a:rPr lang="en-US" sz="3600" b="1" dirty="0" err="1">
                <a:solidFill>
                  <a:srgbClr val="006600"/>
                </a:solidFill>
                <a:latin typeface="Times New Roman" pitchFamily="18" charset="0"/>
                <a:ea typeface="Calibri"/>
                <a:cs typeface="Times New Roman" pitchFamily="18" charset="0"/>
              </a:rPr>
              <a:t>sinh</a:t>
            </a:r>
            <a:r>
              <a:rPr lang="en-US" sz="3600" b="1" dirty="0">
                <a:solidFill>
                  <a:srgbClr val="006600"/>
                </a:solidFill>
                <a:latin typeface="Times New Roman" pitchFamily="18" charset="0"/>
                <a:ea typeface="Calibri"/>
                <a:cs typeface="Times New Roman" pitchFamily="18" charset="0"/>
              </a:rPr>
              <a:t> </a:t>
            </a:r>
            <a:r>
              <a:rPr lang="en-US" sz="3600" b="1" dirty="0" err="1">
                <a:solidFill>
                  <a:srgbClr val="006600"/>
                </a:solidFill>
                <a:latin typeface="Times New Roman" pitchFamily="18" charset="0"/>
                <a:ea typeface="Calibri"/>
                <a:cs typeface="Times New Roman" pitchFamily="18" charset="0"/>
              </a:rPr>
              <a:t>nhật</a:t>
            </a:r>
            <a:r>
              <a:rPr lang="en-US" sz="3600" b="1" dirty="0">
                <a:solidFill>
                  <a:srgbClr val="006600"/>
                </a:solidFill>
                <a:latin typeface="Times New Roman" pitchFamily="18" charset="0"/>
                <a:ea typeface="Calibri"/>
                <a:cs typeface="Times New Roman" pitchFamily="18" charset="0"/>
              </a:rPr>
              <a:t> </a:t>
            </a:r>
            <a:r>
              <a:rPr lang="en-US" sz="3600" b="1" dirty="0" err="1">
                <a:solidFill>
                  <a:srgbClr val="006600"/>
                </a:solidFill>
                <a:latin typeface="Times New Roman" pitchFamily="18" charset="0"/>
                <a:ea typeface="Calibri"/>
                <a:cs typeface="Times New Roman" pitchFamily="18" charset="0"/>
              </a:rPr>
              <a:t>của</a:t>
            </a:r>
            <a:r>
              <a:rPr lang="en-US" sz="3600" b="1" dirty="0">
                <a:solidFill>
                  <a:srgbClr val="006600"/>
                </a:solidFill>
                <a:latin typeface="Times New Roman" pitchFamily="18" charset="0"/>
                <a:ea typeface="Calibri"/>
                <a:cs typeface="Times New Roman" pitchFamily="18" charset="0"/>
              </a:rPr>
              <a:t> </a:t>
            </a:r>
            <a:r>
              <a:rPr lang="en-US" sz="3600" b="1" dirty="0" err="1" smtClean="0">
                <a:solidFill>
                  <a:srgbClr val="006600"/>
                </a:solidFill>
                <a:latin typeface="Times New Roman" pitchFamily="18" charset="0"/>
                <a:ea typeface="Calibri"/>
                <a:cs typeface="Times New Roman" pitchFamily="18" charset="0"/>
              </a:rPr>
              <a:t>mình</a:t>
            </a:r>
            <a:r>
              <a:rPr lang="vi-VN" sz="3600" b="1" dirty="0" smtClean="0">
                <a:solidFill>
                  <a:srgbClr val="006600"/>
                </a:solidFill>
                <a:latin typeface="Times New Roman" pitchFamily="18" charset="0"/>
                <a:ea typeface="Calibri"/>
                <a:cs typeface="Times New Roman" pitchFamily="18" charset="0"/>
              </a:rPr>
              <a:t> theo mẫu sau:</a:t>
            </a:r>
            <a:endParaRPr lang="en-US" sz="3600" b="1" dirty="0">
              <a:solidFill>
                <a:srgbClr val="006600"/>
              </a:solidFill>
              <a:latin typeface="Times New Roman" pitchFamily="18" charset="0"/>
              <a:ea typeface="Calibri"/>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22544765"/>
              </p:ext>
            </p:extLst>
          </p:nvPr>
        </p:nvGraphicFramePr>
        <p:xfrm>
          <a:off x="191344" y="3618393"/>
          <a:ext cx="11809312" cy="3154680"/>
        </p:xfrm>
        <a:graphic>
          <a:graphicData uri="http://schemas.openxmlformats.org/drawingml/2006/table">
            <a:tbl>
              <a:tblPr firstRow="1" firstCol="1" bandRow="1"/>
              <a:tblGrid>
                <a:gridCol w="1332148"/>
                <a:gridCol w="3744416"/>
                <a:gridCol w="2736304"/>
                <a:gridCol w="1872208"/>
                <a:gridCol w="2124236"/>
              </a:tblGrid>
              <a:tr h="0">
                <a:tc>
                  <a:txBody>
                    <a:bodyPr/>
                    <a:lstStyle/>
                    <a:p>
                      <a:pPr algn="ctr">
                        <a:lnSpc>
                          <a:spcPct val="115000"/>
                        </a:lnSpc>
                        <a:spcAft>
                          <a:spcPts val="0"/>
                        </a:spcAft>
                      </a:pPr>
                      <a:r>
                        <a:rPr lang="en-US" sz="3600" b="1" dirty="0">
                          <a:solidFill>
                            <a:srgbClr val="FF0000"/>
                          </a:solidFill>
                          <a:effectLst/>
                          <a:latin typeface="Times New Roman"/>
                          <a:ea typeface="Calibri"/>
                          <a:cs typeface="Times New Roman"/>
                        </a:rPr>
                        <a:t>STT</a:t>
                      </a:r>
                      <a:endParaRPr lang="en-US" sz="3600" b="1" dirty="0">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3600" b="1" dirty="0" err="1">
                          <a:solidFill>
                            <a:srgbClr val="FF0000"/>
                          </a:solidFill>
                          <a:effectLst/>
                          <a:latin typeface="Times New Roman"/>
                          <a:ea typeface="Calibri"/>
                          <a:cs typeface="Times New Roman"/>
                        </a:rPr>
                        <a:t>Các</a:t>
                      </a:r>
                      <a:r>
                        <a:rPr lang="en-US" sz="3600" b="1" dirty="0">
                          <a:solidFill>
                            <a:srgbClr val="FF0000"/>
                          </a:solidFill>
                          <a:effectLst/>
                          <a:latin typeface="Times New Roman"/>
                          <a:ea typeface="Calibri"/>
                          <a:cs typeface="Times New Roman"/>
                        </a:rPr>
                        <a:t> </a:t>
                      </a:r>
                      <a:r>
                        <a:rPr lang="en-US" sz="3600" b="1" dirty="0" err="1">
                          <a:solidFill>
                            <a:srgbClr val="FF0000"/>
                          </a:solidFill>
                          <a:effectLst/>
                          <a:latin typeface="Times New Roman"/>
                          <a:ea typeface="Calibri"/>
                          <a:cs typeface="Times New Roman"/>
                        </a:rPr>
                        <a:t>khoản</a:t>
                      </a:r>
                      <a:r>
                        <a:rPr lang="en-US" sz="3600" b="1" dirty="0">
                          <a:solidFill>
                            <a:srgbClr val="FF0000"/>
                          </a:solidFill>
                          <a:effectLst/>
                          <a:latin typeface="Times New Roman"/>
                          <a:ea typeface="Calibri"/>
                          <a:cs typeface="Times New Roman"/>
                        </a:rPr>
                        <a:t> </a:t>
                      </a:r>
                      <a:r>
                        <a:rPr lang="vi-VN" sz="3600" b="1" dirty="0">
                          <a:solidFill>
                            <a:srgbClr val="FF0000"/>
                          </a:solidFill>
                          <a:effectLst/>
                          <a:latin typeface="Times New Roman"/>
                          <a:ea typeface="Calibri"/>
                          <a:cs typeface="Times New Roman"/>
                        </a:rPr>
                        <a:t>cần chi</a:t>
                      </a:r>
                      <a:endParaRPr lang="en-US" sz="3600" b="1" dirty="0">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3600" b="1" dirty="0" err="1">
                          <a:solidFill>
                            <a:srgbClr val="FF0000"/>
                          </a:solidFill>
                          <a:effectLst/>
                          <a:latin typeface="Times New Roman"/>
                          <a:ea typeface="Calibri"/>
                          <a:cs typeface="Times New Roman"/>
                        </a:rPr>
                        <a:t>Nội</a:t>
                      </a:r>
                      <a:r>
                        <a:rPr lang="en-US" sz="3600" b="1" dirty="0">
                          <a:solidFill>
                            <a:srgbClr val="FF0000"/>
                          </a:solidFill>
                          <a:effectLst/>
                          <a:latin typeface="Times New Roman"/>
                          <a:ea typeface="Calibri"/>
                          <a:cs typeface="Times New Roman"/>
                        </a:rPr>
                        <a:t> dung</a:t>
                      </a:r>
                      <a:r>
                        <a:rPr lang="vi-VN" sz="3600" b="1" dirty="0">
                          <a:solidFill>
                            <a:srgbClr val="FF0000"/>
                          </a:solidFill>
                          <a:effectLst/>
                          <a:latin typeface="Times New Roman"/>
                          <a:ea typeface="Calibri"/>
                          <a:cs typeface="Times New Roman"/>
                        </a:rPr>
                        <a:t> chi</a:t>
                      </a:r>
                      <a:endParaRPr lang="en-US" sz="3600" b="1" dirty="0">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3600" b="1" dirty="0" err="1">
                          <a:solidFill>
                            <a:srgbClr val="FF0000"/>
                          </a:solidFill>
                          <a:effectLst/>
                          <a:latin typeface="Times New Roman"/>
                          <a:ea typeface="Calibri"/>
                          <a:cs typeface="Times New Roman"/>
                        </a:rPr>
                        <a:t>Số</a:t>
                      </a:r>
                      <a:r>
                        <a:rPr lang="en-US" sz="3600" b="1" dirty="0">
                          <a:solidFill>
                            <a:srgbClr val="FF0000"/>
                          </a:solidFill>
                          <a:effectLst/>
                          <a:latin typeface="Times New Roman"/>
                          <a:ea typeface="Calibri"/>
                          <a:cs typeface="Times New Roman"/>
                        </a:rPr>
                        <a:t> </a:t>
                      </a:r>
                      <a:r>
                        <a:rPr lang="en-US" sz="3600" b="1" dirty="0" err="1">
                          <a:solidFill>
                            <a:srgbClr val="FF0000"/>
                          </a:solidFill>
                          <a:effectLst/>
                          <a:latin typeface="Times New Roman"/>
                          <a:ea typeface="Calibri"/>
                          <a:cs typeface="Times New Roman"/>
                        </a:rPr>
                        <a:t>tiền</a:t>
                      </a:r>
                      <a:endParaRPr lang="en-US" sz="3600" b="1" dirty="0">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3600" b="1" dirty="0" err="1">
                          <a:solidFill>
                            <a:srgbClr val="FF0000"/>
                          </a:solidFill>
                          <a:effectLst/>
                          <a:latin typeface="Times New Roman"/>
                          <a:ea typeface="Calibri"/>
                          <a:cs typeface="Times New Roman"/>
                        </a:rPr>
                        <a:t>Ghi</a:t>
                      </a:r>
                      <a:r>
                        <a:rPr lang="en-US" sz="3600" b="1" dirty="0">
                          <a:solidFill>
                            <a:srgbClr val="FF0000"/>
                          </a:solidFill>
                          <a:effectLst/>
                          <a:latin typeface="Times New Roman"/>
                          <a:ea typeface="Calibri"/>
                          <a:cs typeface="Times New Roman"/>
                        </a:rPr>
                        <a:t> </a:t>
                      </a:r>
                      <a:r>
                        <a:rPr lang="en-US" sz="3600" b="1" dirty="0" err="1">
                          <a:solidFill>
                            <a:srgbClr val="FF0000"/>
                          </a:solidFill>
                          <a:effectLst/>
                          <a:latin typeface="Times New Roman"/>
                          <a:ea typeface="Calibri"/>
                          <a:cs typeface="Times New Roman"/>
                        </a:rPr>
                        <a:t>chú</a:t>
                      </a:r>
                      <a:endParaRPr lang="en-US" sz="3600" b="1" dirty="0">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0">
                <a:tc>
                  <a:txBody>
                    <a:bodyPr/>
                    <a:lstStyle/>
                    <a:p>
                      <a:pPr algn="ctr">
                        <a:lnSpc>
                          <a:spcPct val="115000"/>
                        </a:lnSpc>
                        <a:spcAft>
                          <a:spcPts val="0"/>
                        </a:spcAft>
                      </a:pPr>
                      <a:r>
                        <a:rPr lang="en-US" sz="3600" b="1" dirty="0">
                          <a:solidFill>
                            <a:srgbClr val="FF0000"/>
                          </a:solidFill>
                          <a:effectLst/>
                          <a:latin typeface="Times New Roman"/>
                          <a:ea typeface="Calibri"/>
                          <a:cs typeface="Times New Roman"/>
                        </a:rPr>
                        <a:t>1</a:t>
                      </a:r>
                      <a:endParaRPr lang="en-US" sz="3600" b="1" dirty="0">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3600" b="1" dirty="0">
                          <a:solidFill>
                            <a:srgbClr val="FF0000"/>
                          </a:solidFill>
                          <a:effectLst/>
                          <a:latin typeface="Times New Roman"/>
                          <a:ea typeface="Calibri"/>
                          <a:cs typeface="Times New Roman"/>
                        </a:rPr>
                        <a:t> </a:t>
                      </a:r>
                      <a:endParaRPr lang="en-US" sz="3600" b="1" dirty="0">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3600" b="1">
                          <a:solidFill>
                            <a:srgbClr val="FF0000"/>
                          </a:solidFill>
                          <a:effectLst/>
                          <a:latin typeface="Times New Roman"/>
                          <a:ea typeface="Calibri"/>
                          <a:cs typeface="Times New Roman"/>
                        </a:rPr>
                        <a:t> </a:t>
                      </a:r>
                      <a:endParaRPr lang="en-US" sz="3600" b="1">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2800" b="1">
                          <a:solidFill>
                            <a:srgbClr val="FF0000"/>
                          </a:solidFill>
                          <a:effectLst/>
                          <a:latin typeface="Times New Roman"/>
                          <a:ea typeface="Calibri"/>
                          <a:cs typeface="Times New Roman"/>
                        </a:rPr>
                        <a:t> </a:t>
                      </a:r>
                      <a:endParaRPr lang="en-US" sz="2800" b="1">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2800" b="1">
                          <a:solidFill>
                            <a:srgbClr val="FF0000"/>
                          </a:solidFill>
                          <a:effectLst/>
                          <a:latin typeface="Times New Roman"/>
                          <a:ea typeface="Calibri"/>
                          <a:cs typeface="Times New Roman"/>
                        </a:rPr>
                        <a:t> </a:t>
                      </a:r>
                      <a:endParaRPr lang="en-US" sz="2800" b="1">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0">
                <a:tc>
                  <a:txBody>
                    <a:bodyPr/>
                    <a:lstStyle/>
                    <a:p>
                      <a:pPr algn="ctr">
                        <a:lnSpc>
                          <a:spcPct val="115000"/>
                        </a:lnSpc>
                        <a:spcAft>
                          <a:spcPts val="0"/>
                        </a:spcAft>
                      </a:pPr>
                      <a:r>
                        <a:rPr lang="en-US" sz="3600" b="1">
                          <a:solidFill>
                            <a:srgbClr val="FF0000"/>
                          </a:solidFill>
                          <a:effectLst/>
                          <a:latin typeface="Times New Roman"/>
                          <a:ea typeface="Calibri"/>
                          <a:cs typeface="Times New Roman"/>
                        </a:rPr>
                        <a:t>2</a:t>
                      </a:r>
                      <a:endParaRPr lang="en-US" sz="3600" b="1">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3600" b="1" dirty="0">
                          <a:solidFill>
                            <a:srgbClr val="FF0000"/>
                          </a:solidFill>
                          <a:effectLst/>
                          <a:latin typeface="Times New Roman"/>
                          <a:ea typeface="Calibri"/>
                          <a:cs typeface="Times New Roman"/>
                        </a:rPr>
                        <a:t> </a:t>
                      </a:r>
                      <a:endParaRPr lang="en-US" sz="3600" b="1" dirty="0">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3600" b="1" dirty="0">
                          <a:solidFill>
                            <a:srgbClr val="FF0000"/>
                          </a:solidFill>
                          <a:effectLst/>
                          <a:latin typeface="Times New Roman"/>
                          <a:ea typeface="Calibri"/>
                          <a:cs typeface="Times New Roman"/>
                        </a:rPr>
                        <a:t> </a:t>
                      </a:r>
                      <a:endParaRPr lang="en-US" sz="3600" b="1" dirty="0">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2800" b="1" dirty="0">
                          <a:solidFill>
                            <a:srgbClr val="FF0000"/>
                          </a:solidFill>
                          <a:effectLst/>
                          <a:latin typeface="Times New Roman"/>
                          <a:ea typeface="Calibri"/>
                          <a:cs typeface="Times New Roman"/>
                        </a:rPr>
                        <a:t> </a:t>
                      </a:r>
                      <a:endParaRPr lang="en-US" sz="2800" b="1" dirty="0">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2800" b="1">
                          <a:solidFill>
                            <a:srgbClr val="FF0000"/>
                          </a:solidFill>
                          <a:effectLst/>
                          <a:latin typeface="Times New Roman"/>
                          <a:ea typeface="Calibri"/>
                          <a:cs typeface="Times New Roman"/>
                        </a:rPr>
                        <a:t> </a:t>
                      </a:r>
                      <a:endParaRPr lang="en-US" sz="2800" b="1">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0">
                <a:tc>
                  <a:txBody>
                    <a:bodyPr/>
                    <a:lstStyle/>
                    <a:p>
                      <a:pPr algn="ctr">
                        <a:lnSpc>
                          <a:spcPct val="115000"/>
                        </a:lnSpc>
                        <a:spcAft>
                          <a:spcPts val="0"/>
                        </a:spcAft>
                      </a:pPr>
                      <a:r>
                        <a:rPr lang="en-US" sz="3600" b="1">
                          <a:solidFill>
                            <a:srgbClr val="FF0000"/>
                          </a:solidFill>
                          <a:effectLst/>
                          <a:latin typeface="Times New Roman"/>
                          <a:ea typeface="Calibri"/>
                          <a:cs typeface="Times New Roman"/>
                        </a:rPr>
                        <a:t>…</a:t>
                      </a:r>
                      <a:endParaRPr lang="en-US" sz="3600" b="1">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3600" b="1" dirty="0">
                          <a:solidFill>
                            <a:srgbClr val="FF0000"/>
                          </a:solidFill>
                          <a:effectLst/>
                          <a:latin typeface="Times New Roman"/>
                          <a:ea typeface="Calibri"/>
                          <a:cs typeface="Times New Roman"/>
                        </a:rPr>
                        <a:t> </a:t>
                      </a:r>
                      <a:endParaRPr lang="en-US" sz="3600" b="1" dirty="0">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3600" b="1" dirty="0">
                          <a:solidFill>
                            <a:srgbClr val="FF0000"/>
                          </a:solidFill>
                          <a:effectLst/>
                          <a:latin typeface="Times New Roman"/>
                          <a:ea typeface="Calibri"/>
                          <a:cs typeface="Times New Roman"/>
                        </a:rPr>
                        <a:t> </a:t>
                      </a:r>
                      <a:endParaRPr lang="en-US" sz="3600" b="1" dirty="0">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2800" b="1">
                          <a:solidFill>
                            <a:srgbClr val="FF0000"/>
                          </a:solidFill>
                          <a:effectLst/>
                          <a:latin typeface="Times New Roman"/>
                          <a:ea typeface="Calibri"/>
                          <a:cs typeface="Times New Roman"/>
                        </a:rPr>
                        <a:t> </a:t>
                      </a:r>
                      <a:endParaRPr lang="en-US" sz="2800" b="1">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2800" b="1">
                          <a:solidFill>
                            <a:srgbClr val="FF0000"/>
                          </a:solidFill>
                          <a:effectLst/>
                          <a:latin typeface="Times New Roman"/>
                          <a:ea typeface="Calibri"/>
                          <a:cs typeface="Times New Roman"/>
                        </a:rPr>
                        <a:t> </a:t>
                      </a:r>
                      <a:endParaRPr lang="en-US" sz="2800" b="1">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0">
                <a:tc gridSpan="3">
                  <a:txBody>
                    <a:bodyPr/>
                    <a:lstStyle/>
                    <a:p>
                      <a:pPr algn="ctr">
                        <a:lnSpc>
                          <a:spcPct val="115000"/>
                        </a:lnSpc>
                        <a:spcAft>
                          <a:spcPts val="0"/>
                        </a:spcAft>
                      </a:pPr>
                      <a:r>
                        <a:rPr lang="en-US" sz="3600" b="1" dirty="0" err="1">
                          <a:solidFill>
                            <a:srgbClr val="FF0000"/>
                          </a:solidFill>
                          <a:effectLst/>
                          <a:latin typeface="Times New Roman"/>
                          <a:ea typeface="Calibri"/>
                          <a:cs typeface="Times New Roman"/>
                        </a:rPr>
                        <a:t>Tổng</a:t>
                      </a:r>
                      <a:endParaRPr lang="en-US" sz="3600" b="1" dirty="0">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a:txBody>
                    <a:bodyPr/>
                    <a:lstStyle/>
                    <a:p>
                      <a:pPr algn="ctr">
                        <a:lnSpc>
                          <a:spcPct val="115000"/>
                        </a:lnSpc>
                        <a:spcAft>
                          <a:spcPts val="0"/>
                        </a:spcAft>
                      </a:pPr>
                      <a:r>
                        <a:rPr lang="en-US" sz="2800" b="1" dirty="0">
                          <a:solidFill>
                            <a:srgbClr val="FF0000"/>
                          </a:solidFill>
                          <a:effectLst/>
                          <a:latin typeface="Times New Roman"/>
                          <a:ea typeface="Calibri"/>
                          <a:cs typeface="Times New Roman"/>
                        </a:rPr>
                        <a:t> </a:t>
                      </a:r>
                      <a:endParaRPr lang="en-US" sz="2800" b="1" dirty="0">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2800" b="1" dirty="0">
                          <a:solidFill>
                            <a:srgbClr val="FF0000"/>
                          </a:solidFill>
                          <a:effectLst/>
                          <a:latin typeface="Times New Roman"/>
                          <a:ea typeface="Calibri"/>
                          <a:cs typeface="Times New Roman"/>
                        </a:rPr>
                        <a:t> </a:t>
                      </a:r>
                      <a:endParaRPr lang="en-US" sz="2800" b="1" dirty="0">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bl>
          </a:graphicData>
        </a:graphic>
      </p:graphicFrame>
    </p:spTree>
    <p:extLst>
      <p:ext uri="{BB962C8B-B14F-4D97-AF65-F5344CB8AC3E}">
        <p14:creationId xmlns:p14="http://schemas.microsoft.com/office/powerpoint/2010/main" val="166714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2 1"/>
          <p:cNvSpPr/>
          <p:nvPr/>
        </p:nvSpPr>
        <p:spPr>
          <a:xfrm>
            <a:off x="311357" y="586249"/>
            <a:ext cx="11569291" cy="5029200"/>
          </a:xfrm>
          <a:prstGeom prst="irregularSeal2">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smtClean="0">
                <a:solidFill>
                  <a:srgbClr val="FFFF00"/>
                </a:solidFill>
                <a:latin typeface="Times New Roman" pitchFamily="18" charset="0"/>
                <a:cs typeface="Times New Roman" pitchFamily="18" charset="0"/>
              </a:rPr>
              <a:t> </a:t>
            </a:r>
            <a:r>
              <a:rPr lang="vi-VN" sz="4800" b="1" dirty="0">
                <a:solidFill>
                  <a:srgbClr val="FFFF00"/>
                </a:solidFill>
                <a:latin typeface="Times New Roman" pitchFamily="18" charset="0"/>
                <a:cs typeface="Times New Roman" pitchFamily="18" charset="0"/>
              </a:rPr>
              <a:t>BÁO CÁO KẾT QUẢ EM ĐÃ LÀM</a:t>
            </a:r>
            <a:endParaRPr lang="en-US" sz="4800" b="1" dirty="0">
              <a:solidFill>
                <a:srgbClr val="FFFF00"/>
              </a:solidFill>
              <a:latin typeface="Times New Roman" pitchFamily="18" charset="0"/>
              <a:cs typeface="Times New Roman" pitchFamily="18" charset="0"/>
            </a:endParaRPr>
          </a:p>
        </p:txBody>
      </p:sp>
      <p:pic>
        <p:nvPicPr>
          <p:cNvPr id="3" name="Picture 6">
            <a:extLst>
              <a:ext uri="{FF2B5EF4-FFF2-40B4-BE49-F238E27FC236}">
                <a16:creationId xmlns:a16="http://schemas.microsoft.com/office/drawing/2014/main" xmlns="" id="{C2BCA601-E5DA-4CCE-A319-D394A01271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5236" y="4172106"/>
            <a:ext cx="2997941" cy="2590800"/>
          </a:xfrm>
          <a:prstGeom prst="rect">
            <a:avLst/>
          </a:prstGeom>
          <a:noFill/>
          <a:ln>
            <a:noFill/>
          </a:ln>
          <a:extLst/>
        </p:spPr>
      </p:pic>
      <p:sp>
        <p:nvSpPr>
          <p:cNvPr id="5" name="Rectangle 36"/>
          <p:cNvSpPr>
            <a:spLocks noChangeArrowheads="1"/>
          </p:cNvSpPr>
          <p:nvPr/>
        </p:nvSpPr>
        <p:spPr bwMode="auto">
          <a:xfrm>
            <a:off x="0" y="0"/>
            <a:ext cx="12192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vi-VN" altLang="en-US" sz="2400">
              <a:solidFill>
                <a:prstClr val="black"/>
              </a:solidFill>
              <a:latin typeface="Times New Roman" pitchFamily="18" charset="0"/>
              <a:cs typeface="Times New Roman" pitchFamily="18" charset="0"/>
            </a:endParaRPr>
          </a:p>
        </p:txBody>
      </p:sp>
      <p:pic>
        <p:nvPicPr>
          <p:cNvPr id="6" name="图片 5">
            <a:extLst>
              <a:ext uri="{FF2B5EF4-FFF2-40B4-BE49-F238E27FC236}">
                <a16:creationId xmlns="" xmlns:a16="http://schemas.microsoft.com/office/drawing/2014/main" id="{374EF133-D51B-467E-A006-71789801CD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331110"/>
            <a:ext cx="3251200" cy="2514600"/>
          </a:xfrm>
          <a:prstGeom prst="rect">
            <a:avLst/>
          </a:prstGeom>
        </p:spPr>
      </p:pic>
      <p:pic>
        <p:nvPicPr>
          <p:cNvPr id="7"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1" y="4834756"/>
            <a:ext cx="3454400" cy="1909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60" descr="IMG_925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3225" y="152400"/>
            <a:ext cx="2438399"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253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41948B7-9833-4B71-95BC-67C6D95FABEA}"/>
              </a:ext>
            </a:extLst>
          </p:cNvPr>
          <p:cNvSpPr>
            <a:spLocks noGrp="1"/>
          </p:cNvSpPr>
          <p:nvPr>
            <p:ph idx="1"/>
          </p:nvPr>
        </p:nvSpPr>
        <p:spPr>
          <a:solidFill>
            <a:srgbClr val="002060"/>
          </a:solidFill>
        </p:spPr>
        <p:txBody>
          <a:bodyPr>
            <a:normAutofit fontScale="77500" lnSpcReduction="20000"/>
          </a:bodyPr>
          <a:lstStyle/>
          <a:p>
            <a:pPr algn="just"/>
            <a:r>
              <a:rPr lang="pt-BR" sz="3600" dirty="0">
                <a:solidFill>
                  <a:srgbClr val="FFFF00"/>
                </a:solidFill>
                <a:effectLst/>
                <a:latin typeface="Times New Roman" panose="02020603050405020304" pitchFamily="18" charset="0"/>
                <a:ea typeface="Times New Roman" panose="02020603050405020304" pitchFamily="18" charset="0"/>
                <a:cs typeface="Times New Roman" pitchFamily="18" charset="0"/>
              </a:rPr>
              <a:t>   </a:t>
            </a:r>
            <a:r>
              <a:rPr lang="pt-BR" sz="5400" b="1" dirty="0">
                <a:solidFill>
                  <a:srgbClr val="FFFF00"/>
                </a:solidFill>
                <a:effectLst/>
                <a:latin typeface="Times New Roman" panose="02020603050405020304" pitchFamily="18" charset="0"/>
                <a:ea typeface="Times New Roman" panose="02020603050405020304" pitchFamily="18" charset="0"/>
                <a:cs typeface="Times New Roman" pitchFamily="18" charset="0"/>
              </a:rPr>
              <a:t>Cần phải sử dụng tiền hợp lí và tiết kiệm. Đồng thời, kêu gọi người thân cùng sống tiết kiệm</a:t>
            </a:r>
            <a:r>
              <a:rPr lang="pt-BR" sz="5400" b="1" dirty="0" smtClean="0">
                <a:solidFill>
                  <a:srgbClr val="FFFF00"/>
                </a:solidFill>
                <a:effectLst/>
                <a:latin typeface="Times New Roman" panose="02020603050405020304" pitchFamily="18" charset="0"/>
                <a:ea typeface="Times New Roman" panose="02020603050405020304" pitchFamily="18" charset="0"/>
                <a:cs typeface="Times New Roman" pitchFamily="18" charset="0"/>
              </a:rPr>
              <a:t>.</a:t>
            </a:r>
            <a:r>
              <a:rPr lang="vi-VN" sz="5400" b="1" dirty="0" smtClean="0">
                <a:solidFill>
                  <a:srgbClr val="FFFF00"/>
                </a:solidFill>
                <a:effectLst/>
                <a:latin typeface="Times New Roman" panose="02020603050405020304" pitchFamily="18" charset="0"/>
                <a:ea typeface="Times New Roman" panose="02020603050405020304" pitchFamily="18" charset="0"/>
                <a:cs typeface="Times New Roman" pitchFamily="18" charset="0"/>
              </a:rPr>
              <a:t> </a:t>
            </a:r>
            <a:r>
              <a:rPr lang="pt-BR" sz="5400" b="1" dirty="0" smtClean="0">
                <a:solidFill>
                  <a:srgbClr val="FFFF00"/>
                </a:solidFill>
                <a:effectLst/>
                <a:latin typeface="Times New Roman" panose="02020603050405020304" pitchFamily="18" charset="0"/>
                <a:ea typeface="Times New Roman" panose="02020603050405020304" pitchFamily="18" charset="0"/>
                <a:cs typeface="Times New Roman" pitchFamily="18" charset="0"/>
              </a:rPr>
              <a:t>Tiết </a:t>
            </a:r>
            <a:r>
              <a:rPr lang="pt-BR" sz="5400" b="1" dirty="0">
                <a:solidFill>
                  <a:srgbClr val="FFFF00"/>
                </a:solidFill>
                <a:effectLst/>
                <a:latin typeface="Times New Roman" panose="02020603050405020304" pitchFamily="18" charset="0"/>
                <a:ea typeface="Times New Roman" panose="02020603050405020304" pitchFamily="18" charset="0"/>
                <a:cs typeface="Times New Roman" pitchFamily="18" charset="0"/>
              </a:rPr>
              <a:t>kiệm tiền của là sử dụng tiền của một cách hợp lí, có hiệu quả vừa ích nước, vừa lợi nhà</a:t>
            </a:r>
            <a:r>
              <a:rPr lang="pt-BR" sz="5400" b="1" dirty="0" smtClean="0">
                <a:solidFill>
                  <a:srgbClr val="FFFF00"/>
                </a:solidFill>
                <a:effectLst/>
                <a:latin typeface="Times New Roman" panose="02020603050405020304" pitchFamily="18" charset="0"/>
                <a:ea typeface="Times New Roman" panose="02020603050405020304" pitchFamily="18" charset="0"/>
                <a:cs typeface="Times New Roman" pitchFamily="18" charset="0"/>
              </a:rPr>
              <a:t>.</a:t>
            </a:r>
            <a:endParaRPr lang="en-US" sz="5400" b="1" dirty="0">
              <a:solidFill>
                <a:srgbClr val="FFFF00"/>
              </a:solidFill>
              <a:effectLst/>
              <a:latin typeface="Times New Roman" panose="02020603050405020304" pitchFamily="18" charset="0"/>
              <a:ea typeface="Times New Roman" panose="02020603050405020304" pitchFamily="18" charset="0"/>
              <a:cs typeface="Times New Roman" pitchFamily="18" charset="0"/>
            </a:endParaRPr>
          </a:p>
        </p:txBody>
      </p:sp>
      <p:sp>
        <p:nvSpPr>
          <p:cNvPr id="2" name="Title 1">
            <a:extLst>
              <a:ext uri="{FF2B5EF4-FFF2-40B4-BE49-F238E27FC236}">
                <a16:creationId xmlns:a16="http://schemas.microsoft.com/office/drawing/2014/main" xmlns="" id="{BC90C7D5-2716-45C9-A576-8A02ED31390F}"/>
              </a:ext>
            </a:extLst>
          </p:cNvPr>
          <p:cNvSpPr>
            <a:spLocks noGrp="1"/>
          </p:cNvSpPr>
          <p:nvPr>
            <p:ph type="title"/>
          </p:nvPr>
        </p:nvSpPr>
        <p:spPr>
          <a:solidFill>
            <a:schemeClr val="accent6">
              <a:lumMod val="60000"/>
              <a:lumOff val="40000"/>
            </a:schemeClr>
          </a:solidFill>
        </p:spPr>
        <p:txBody>
          <a:bodyPr/>
          <a:lstStyle/>
          <a:p>
            <a:r>
              <a:rPr lang="vi-VN" b="1" dirty="0" smtClean="0">
                <a:solidFill>
                  <a:srgbClr val="FF0000"/>
                </a:solidFill>
                <a:latin typeface="Times New Roman" pitchFamily="18" charset="0"/>
                <a:cs typeface="Times New Roman" pitchFamily="18" charset="0"/>
              </a:rPr>
              <a:t>KIẾN THỨC CẦN GHI NHỚ</a:t>
            </a:r>
            <a:endParaRPr lang="en-US"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720860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circle(in)">
                                      <p:cBhvr>
                                        <p:cTn id="13" dur="2000"/>
                                        <p:tgtEl>
                                          <p:spTgt spid="3">
                                            <p:bg/>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circle(in)">
                                      <p:cBhvr>
                                        <p:cTn id="18"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6CE1CB0B-CDB7-44D9-9F25-20C189EBFFBC}"/>
              </a:ext>
            </a:extLst>
          </p:cNvPr>
          <p:cNvSpPr txBox="1">
            <a:spLocks/>
          </p:cNvSpPr>
          <p:nvPr/>
        </p:nvSpPr>
        <p:spPr>
          <a:xfrm>
            <a:off x="191344" y="274638"/>
            <a:ext cx="1139105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143000" indent="-1143000">
              <a:buFont typeface="Wingdings" pitchFamily="2" charset="2"/>
              <a:buChar char="v"/>
            </a:pPr>
            <a:r>
              <a:rPr lang="en-US" sz="8800" b="1" dirty="0" err="1">
                <a:solidFill>
                  <a:srgbClr val="FF0000"/>
                </a:solidFill>
                <a:latin typeface="Times New Roman" panose="02020603050405020304" pitchFamily="18" charset="0"/>
                <a:cs typeface="Times New Roman" panose="02020603050405020304" pitchFamily="18" charset="0"/>
              </a:rPr>
              <a:t>Hoạt</a:t>
            </a:r>
            <a:r>
              <a:rPr lang="en-US" sz="8800" b="1" dirty="0">
                <a:solidFill>
                  <a:srgbClr val="FF0000"/>
                </a:solidFill>
                <a:latin typeface="Times New Roman" panose="02020603050405020304" pitchFamily="18" charset="0"/>
                <a:cs typeface="Times New Roman" panose="02020603050405020304" pitchFamily="18" charset="0"/>
              </a:rPr>
              <a:t> </a:t>
            </a:r>
            <a:r>
              <a:rPr lang="en-US" sz="8800" b="1" dirty="0" err="1" smtClean="0">
                <a:solidFill>
                  <a:srgbClr val="FF0000"/>
                </a:solidFill>
                <a:latin typeface="Times New Roman" panose="02020603050405020304" pitchFamily="18" charset="0"/>
                <a:cs typeface="Times New Roman" panose="02020603050405020304" pitchFamily="18" charset="0"/>
              </a:rPr>
              <a:t>động</a:t>
            </a:r>
            <a:r>
              <a:rPr lang="vi-VN" sz="8800" b="1" dirty="0" smtClean="0">
                <a:solidFill>
                  <a:srgbClr val="FF0000"/>
                </a:solidFill>
                <a:latin typeface="Times New Roman" panose="02020603050405020304" pitchFamily="18" charset="0"/>
                <a:cs typeface="Times New Roman" panose="02020603050405020304" pitchFamily="18" charset="0"/>
              </a:rPr>
              <a:t> vận dụng</a:t>
            </a:r>
            <a:r>
              <a:rPr lang="en-US" sz="8800" b="1" dirty="0" smtClean="0">
                <a:solidFill>
                  <a:srgbClr val="FF0000"/>
                </a:solidFill>
                <a:latin typeface="Times New Roman" panose="02020603050405020304" pitchFamily="18" charset="0"/>
                <a:cs typeface="Times New Roman" panose="02020603050405020304" pitchFamily="18" charset="0"/>
              </a:rPr>
              <a:t>  </a:t>
            </a:r>
            <a:endParaRPr lang="en-US" sz="88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10680" y="2204864"/>
            <a:ext cx="11881320" cy="3631763"/>
          </a:xfrm>
          <a:prstGeom prst="rect">
            <a:avLst/>
          </a:prstGeom>
          <a:solidFill>
            <a:schemeClr val="accent5">
              <a:lumMod val="60000"/>
              <a:lumOff val="40000"/>
            </a:schemeClr>
          </a:solidFill>
        </p:spPr>
        <p:txBody>
          <a:bodyPr wrap="square">
            <a:spAutoFit/>
          </a:bodyPr>
          <a:lstStyle/>
          <a:p>
            <a:pPr marL="685800" indent="-685800" algn="just">
              <a:buFont typeface="Wingdings" pitchFamily="2" charset="2"/>
              <a:buChar char="Ø"/>
            </a:pPr>
            <a:r>
              <a:rPr lang="en-US" sz="5300" b="1" dirty="0" err="1">
                <a:solidFill>
                  <a:srgbClr val="003300"/>
                </a:solidFill>
                <a:latin typeface="Times New Roman" panose="02020603050405020304" pitchFamily="18" charset="0"/>
                <a:ea typeface="+mj-ea"/>
                <a:cs typeface="Times New Roman" panose="02020603050405020304" pitchFamily="18" charset="0"/>
              </a:rPr>
              <a:t>Em</a:t>
            </a:r>
            <a:r>
              <a:rPr lang="en-US" sz="5300" b="1" dirty="0">
                <a:solidFill>
                  <a:srgbClr val="003300"/>
                </a:solidFill>
                <a:latin typeface="Times New Roman" panose="02020603050405020304" pitchFamily="18" charset="0"/>
                <a:ea typeface="+mj-ea"/>
                <a:cs typeface="Times New Roman" panose="02020603050405020304" pitchFamily="18" charset="0"/>
              </a:rPr>
              <a:t> </a:t>
            </a:r>
            <a:r>
              <a:rPr lang="en-US" sz="5300" b="1" dirty="0" err="1">
                <a:solidFill>
                  <a:srgbClr val="003300"/>
                </a:solidFill>
                <a:latin typeface="Times New Roman" panose="02020603050405020304" pitchFamily="18" charset="0"/>
                <a:ea typeface="+mj-ea"/>
                <a:cs typeface="Times New Roman" panose="02020603050405020304" pitchFamily="18" charset="0"/>
              </a:rPr>
              <a:t>đã</a:t>
            </a:r>
            <a:r>
              <a:rPr lang="en-US" sz="5300" b="1" dirty="0">
                <a:solidFill>
                  <a:srgbClr val="003300"/>
                </a:solidFill>
                <a:latin typeface="Times New Roman" panose="02020603050405020304" pitchFamily="18" charset="0"/>
                <a:ea typeface="+mj-ea"/>
                <a:cs typeface="Times New Roman" panose="02020603050405020304" pitchFamily="18" charset="0"/>
              </a:rPr>
              <a:t> </a:t>
            </a:r>
            <a:r>
              <a:rPr lang="en-US" sz="5300" b="1" dirty="0" err="1">
                <a:solidFill>
                  <a:srgbClr val="003300"/>
                </a:solidFill>
                <a:latin typeface="Times New Roman" panose="02020603050405020304" pitchFamily="18" charset="0"/>
                <a:ea typeface="+mj-ea"/>
                <a:cs typeface="Times New Roman" panose="02020603050405020304" pitchFamily="18" charset="0"/>
              </a:rPr>
              <a:t>bao</a:t>
            </a:r>
            <a:r>
              <a:rPr lang="en-US" sz="5300" b="1" dirty="0">
                <a:solidFill>
                  <a:srgbClr val="003300"/>
                </a:solidFill>
                <a:latin typeface="Times New Roman" panose="02020603050405020304" pitchFamily="18" charset="0"/>
                <a:ea typeface="+mj-ea"/>
                <a:cs typeface="Times New Roman" panose="02020603050405020304" pitchFamily="18" charset="0"/>
              </a:rPr>
              <a:t> </a:t>
            </a:r>
            <a:r>
              <a:rPr lang="en-US" sz="5300" b="1" dirty="0" err="1">
                <a:solidFill>
                  <a:srgbClr val="003300"/>
                </a:solidFill>
                <a:latin typeface="Times New Roman" panose="02020603050405020304" pitchFamily="18" charset="0"/>
                <a:ea typeface="+mj-ea"/>
                <a:cs typeface="Times New Roman" panose="02020603050405020304" pitchFamily="18" charset="0"/>
              </a:rPr>
              <a:t>giờ</a:t>
            </a:r>
            <a:r>
              <a:rPr lang="en-US" sz="5300" b="1" dirty="0">
                <a:solidFill>
                  <a:srgbClr val="003300"/>
                </a:solidFill>
                <a:latin typeface="Times New Roman" panose="02020603050405020304" pitchFamily="18" charset="0"/>
                <a:ea typeface="+mj-ea"/>
                <a:cs typeface="Times New Roman" panose="02020603050405020304" pitchFamily="18" charset="0"/>
              </a:rPr>
              <a:t> </a:t>
            </a:r>
            <a:r>
              <a:rPr lang="en-US" sz="5300" b="1" dirty="0" err="1">
                <a:solidFill>
                  <a:srgbClr val="003300"/>
                </a:solidFill>
                <a:latin typeface="Times New Roman" panose="02020603050405020304" pitchFamily="18" charset="0"/>
                <a:ea typeface="+mj-ea"/>
                <a:cs typeface="Times New Roman" panose="02020603050405020304" pitchFamily="18" charset="0"/>
              </a:rPr>
              <a:t>đi</a:t>
            </a:r>
            <a:r>
              <a:rPr lang="en-US" sz="5300" b="1" dirty="0">
                <a:solidFill>
                  <a:srgbClr val="003300"/>
                </a:solidFill>
                <a:latin typeface="Times New Roman" panose="02020603050405020304" pitchFamily="18" charset="0"/>
                <a:ea typeface="+mj-ea"/>
                <a:cs typeface="Times New Roman" panose="02020603050405020304" pitchFamily="18" charset="0"/>
              </a:rPr>
              <a:t> </a:t>
            </a:r>
            <a:r>
              <a:rPr lang="en-US" sz="5300" b="1" dirty="0" err="1">
                <a:solidFill>
                  <a:srgbClr val="003300"/>
                </a:solidFill>
                <a:latin typeface="Times New Roman" panose="02020603050405020304" pitchFamily="18" charset="0"/>
                <a:ea typeface="+mj-ea"/>
                <a:cs typeface="Times New Roman" panose="02020603050405020304" pitchFamily="18" charset="0"/>
              </a:rPr>
              <a:t>mua</a:t>
            </a:r>
            <a:r>
              <a:rPr lang="en-US" sz="5300" b="1" dirty="0">
                <a:solidFill>
                  <a:srgbClr val="003300"/>
                </a:solidFill>
                <a:latin typeface="Times New Roman" panose="02020603050405020304" pitchFamily="18" charset="0"/>
                <a:ea typeface="+mj-ea"/>
                <a:cs typeface="Times New Roman" panose="02020603050405020304" pitchFamily="18" charset="0"/>
              </a:rPr>
              <a:t> </a:t>
            </a:r>
            <a:r>
              <a:rPr lang="en-US" sz="5300" b="1" dirty="0" err="1">
                <a:solidFill>
                  <a:srgbClr val="003300"/>
                </a:solidFill>
                <a:latin typeface="Times New Roman" panose="02020603050405020304" pitchFamily="18" charset="0"/>
                <a:ea typeface="+mj-ea"/>
                <a:cs typeface="Times New Roman" panose="02020603050405020304" pitchFamily="18" charset="0"/>
              </a:rPr>
              <a:t>sắm</a:t>
            </a:r>
            <a:r>
              <a:rPr lang="en-US" sz="5300" b="1" dirty="0">
                <a:solidFill>
                  <a:srgbClr val="003300"/>
                </a:solidFill>
                <a:latin typeface="Times New Roman" panose="02020603050405020304" pitchFamily="18" charset="0"/>
                <a:ea typeface="+mj-ea"/>
                <a:cs typeface="Times New Roman" panose="02020603050405020304" pitchFamily="18" charset="0"/>
              </a:rPr>
              <a:t>  </a:t>
            </a:r>
            <a:r>
              <a:rPr lang="en-US" sz="5300" b="1" dirty="0" err="1">
                <a:solidFill>
                  <a:srgbClr val="003300"/>
                </a:solidFill>
                <a:latin typeface="Times New Roman" panose="02020603050405020304" pitchFamily="18" charset="0"/>
                <a:ea typeface="+mj-ea"/>
                <a:cs typeface="Times New Roman" panose="02020603050405020304" pitchFamily="18" charset="0"/>
              </a:rPr>
              <a:t>giúp</a:t>
            </a:r>
            <a:r>
              <a:rPr lang="en-US" sz="5300" b="1" dirty="0">
                <a:solidFill>
                  <a:srgbClr val="003300"/>
                </a:solidFill>
                <a:latin typeface="Times New Roman" panose="02020603050405020304" pitchFamily="18" charset="0"/>
                <a:ea typeface="+mj-ea"/>
                <a:cs typeface="Times New Roman" panose="02020603050405020304" pitchFamily="18" charset="0"/>
              </a:rPr>
              <a:t> </a:t>
            </a:r>
            <a:r>
              <a:rPr lang="en-US" sz="5300" b="1" dirty="0" err="1" smtClean="0">
                <a:solidFill>
                  <a:srgbClr val="003300"/>
                </a:solidFill>
                <a:latin typeface="Times New Roman" panose="02020603050405020304" pitchFamily="18" charset="0"/>
                <a:ea typeface="+mj-ea"/>
                <a:cs typeface="Times New Roman" panose="02020603050405020304" pitchFamily="18" charset="0"/>
              </a:rPr>
              <a:t>mẹ</a:t>
            </a:r>
            <a:r>
              <a:rPr lang="vi-VN" sz="5300" b="1" dirty="0" smtClean="0">
                <a:solidFill>
                  <a:srgbClr val="003300"/>
                </a:solidFill>
                <a:latin typeface="Times New Roman" panose="02020603050405020304" pitchFamily="18" charset="0"/>
                <a:ea typeface="+mj-ea"/>
                <a:cs typeface="Times New Roman" panose="02020603050405020304" pitchFamily="18" charset="0"/>
              </a:rPr>
              <a:t> chưa?</a:t>
            </a:r>
          </a:p>
          <a:p>
            <a:pPr marL="685800" indent="-685800" algn="just">
              <a:buFont typeface="Wingdings" pitchFamily="2" charset="2"/>
              <a:buChar char="Ø"/>
            </a:pPr>
            <a:r>
              <a:rPr lang="en-US" sz="5300" b="1" dirty="0" err="1">
                <a:solidFill>
                  <a:srgbClr val="003300"/>
                </a:solidFill>
                <a:latin typeface="Times New Roman" panose="02020603050405020304" pitchFamily="18" charset="0"/>
                <a:cs typeface="Times New Roman" panose="02020603050405020304" pitchFamily="18" charset="0"/>
              </a:rPr>
              <a:t>Làm</a:t>
            </a:r>
            <a:r>
              <a:rPr lang="en-US" sz="5300" b="1" dirty="0">
                <a:solidFill>
                  <a:srgbClr val="003300"/>
                </a:solidFill>
                <a:latin typeface="Times New Roman" panose="02020603050405020304" pitchFamily="18" charset="0"/>
                <a:cs typeface="Times New Roman" panose="02020603050405020304" pitchFamily="18" charset="0"/>
              </a:rPr>
              <a:t> </a:t>
            </a:r>
            <a:r>
              <a:rPr lang="en-US" sz="5300" b="1" dirty="0" err="1">
                <a:solidFill>
                  <a:srgbClr val="003300"/>
                </a:solidFill>
                <a:latin typeface="Times New Roman" panose="02020603050405020304" pitchFamily="18" charset="0"/>
                <a:cs typeface="Times New Roman" panose="02020603050405020304" pitchFamily="18" charset="0"/>
              </a:rPr>
              <a:t>thế</a:t>
            </a:r>
            <a:r>
              <a:rPr lang="en-US" sz="5300" b="1" dirty="0">
                <a:solidFill>
                  <a:srgbClr val="003300"/>
                </a:solidFill>
                <a:latin typeface="Times New Roman" panose="02020603050405020304" pitchFamily="18" charset="0"/>
                <a:cs typeface="Times New Roman" panose="02020603050405020304" pitchFamily="18" charset="0"/>
              </a:rPr>
              <a:t> </a:t>
            </a:r>
            <a:r>
              <a:rPr lang="en-US" sz="5300" b="1" dirty="0" err="1">
                <a:solidFill>
                  <a:srgbClr val="003300"/>
                </a:solidFill>
                <a:latin typeface="Times New Roman" panose="02020603050405020304" pitchFamily="18" charset="0"/>
                <a:cs typeface="Times New Roman" panose="02020603050405020304" pitchFamily="18" charset="0"/>
              </a:rPr>
              <a:t>nào</a:t>
            </a:r>
            <a:r>
              <a:rPr lang="en-US" sz="5300" b="1" dirty="0">
                <a:solidFill>
                  <a:srgbClr val="003300"/>
                </a:solidFill>
                <a:latin typeface="Times New Roman" panose="02020603050405020304" pitchFamily="18" charset="0"/>
                <a:cs typeface="Times New Roman" panose="02020603050405020304" pitchFamily="18" charset="0"/>
              </a:rPr>
              <a:t> </a:t>
            </a:r>
            <a:r>
              <a:rPr lang="en-US" sz="5300" b="1" dirty="0" err="1">
                <a:solidFill>
                  <a:srgbClr val="003300"/>
                </a:solidFill>
                <a:latin typeface="Times New Roman" panose="02020603050405020304" pitchFamily="18" charset="0"/>
                <a:cs typeface="Times New Roman" panose="02020603050405020304" pitchFamily="18" charset="0"/>
              </a:rPr>
              <a:t>để</a:t>
            </a:r>
            <a:r>
              <a:rPr lang="en-US" sz="5300" b="1" dirty="0">
                <a:solidFill>
                  <a:srgbClr val="003300"/>
                </a:solidFill>
                <a:latin typeface="Times New Roman" panose="02020603050405020304" pitchFamily="18" charset="0"/>
                <a:cs typeface="Times New Roman" panose="02020603050405020304" pitchFamily="18" charset="0"/>
              </a:rPr>
              <a:t> </a:t>
            </a:r>
            <a:r>
              <a:rPr lang="en-US" sz="5300" b="1" dirty="0" err="1">
                <a:solidFill>
                  <a:srgbClr val="003300"/>
                </a:solidFill>
                <a:latin typeface="Times New Roman" panose="02020603050405020304" pitchFamily="18" charset="0"/>
                <a:cs typeface="Times New Roman" panose="02020603050405020304" pitchFamily="18" charset="0"/>
              </a:rPr>
              <a:t>mua</a:t>
            </a:r>
            <a:r>
              <a:rPr lang="en-US" sz="5300" b="1" dirty="0">
                <a:solidFill>
                  <a:srgbClr val="003300"/>
                </a:solidFill>
                <a:latin typeface="Times New Roman" panose="02020603050405020304" pitchFamily="18" charset="0"/>
                <a:cs typeface="Times New Roman" panose="02020603050405020304" pitchFamily="18" charset="0"/>
              </a:rPr>
              <a:t> </a:t>
            </a:r>
            <a:r>
              <a:rPr lang="en-US" sz="5300" b="1" dirty="0" err="1">
                <a:solidFill>
                  <a:srgbClr val="003300"/>
                </a:solidFill>
                <a:latin typeface="Times New Roman" panose="02020603050405020304" pitchFamily="18" charset="0"/>
                <a:cs typeface="Times New Roman" panose="02020603050405020304" pitchFamily="18" charset="0"/>
              </a:rPr>
              <a:t>đồ</a:t>
            </a:r>
            <a:r>
              <a:rPr lang="en-US" sz="5300" b="1" dirty="0">
                <a:solidFill>
                  <a:srgbClr val="003300"/>
                </a:solidFill>
                <a:latin typeface="Times New Roman" panose="02020603050405020304" pitchFamily="18" charset="0"/>
                <a:cs typeface="Times New Roman" panose="02020603050405020304" pitchFamily="18" charset="0"/>
              </a:rPr>
              <a:t> </a:t>
            </a:r>
            <a:r>
              <a:rPr lang="en-US" sz="5300" b="1" dirty="0" err="1">
                <a:solidFill>
                  <a:srgbClr val="003300"/>
                </a:solidFill>
                <a:latin typeface="Times New Roman" panose="02020603050405020304" pitchFamily="18" charset="0"/>
                <a:cs typeface="Times New Roman" panose="02020603050405020304" pitchFamily="18" charset="0"/>
              </a:rPr>
              <a:t>với</a:t>
            </a:r>
            <a:r>
              <a:rPr lang="en-US" sz="5300" b="1" dirty="0">
                <a:solidFill>
                  <a:srgbClr val="003300"/>
                </a:solidFill>
                <a:latin typeface="Times New Roman" panose="02020603050405020304" pitchFamily="18" charset="0"/>
                <a:cs typeface="Times New Roman" panose="02020603050405020304" pitchFamily="18" charset="0"/>
              </a:rPr>
              <a:t> </a:t>
            </a:r>
            <a:r>
              <a:rPr lang="en-US" sz="5300" b="1" dirty="0" err="1">
                <a:solidFill>
                  <a:srgbClr val="003300"/>
                </a:solidFill>
                <a:latin typeface="Times New Roman" panose="02020603050405020304" pitchFamily="18" charset="0"/>
                <a:cs typeface="Times New Roman" panose="02020603050405020304" pitchFamily="18" charset="0"/>
              </a:rPr>
              <a:t>giá</a:t>
            </a:r>
            <a:r>
              <a:rPr lang="en-US" sz="5300" b="1" dirty="0">
                <a:solidFill>
                  <a:srgbClr val="003300"/>
                </a:solidFill>
                <a:latin typeface="Times New Roman" panose="02020603050405020304" pitchFamily="18" charset="0"/>
                <a:cs typeface="Times New Roman" panose="02020603050405020304" pitchFamily="18" charset="0"/>
              </a:rPr>
              <a:t> </a:t>
            </a:r>
            <a:r>
              <a:rPr lang="en-US" sz="5300" b="1" dirty="0" err="1">
                <a:solidFill>
                  <a:srgbClr val="003300"/>
                </a:solidFill>
                <a:latin typeface="Times New Roman" panose="02020603050405020304" pitchFamily="18" charset="0"/>
                <a:cs typeface="Times New Roman" panose="02020603050405020304" pitchFamily="18" charset="0"/>
              </a:rPr>
              <a:t>hợp</a:t>
            </a:r>
            <a:r>
              <a:rPr lang="en-US" sz="5300" b="1" dirty="0">
                <a:solidFill>
                  <a:srgbClr val="003300"/>
                </a:solidFill>
                <a:latin typeface="Times New Roman" panose="02020603050405020304" pitchFamily="18" charset="0"/>
                <a:cs typeface="Times New Roman" panose="02020603050405020304" pitchFamily="18" charset="0"/>
              </a:rPr>
              <a:t> </a:t>
            </a:r>
            <a:r>
              <a:rPr lang="en-US" sz="5300" b="1" dirty="0" err="1">
                <a:solidFill>
                  <a:srgbClr val="003300"/>
                </a:solidFill>
                <a:latin typeface="Times New Roman" panose="02020603050405020304" pitchFamily="18" charset="0"/>
                <a:cs typeface="Times New Roman" panose="02020603050405020304" pitchFamily="18" charset="0"/>
              </a:rPr>
              <a:t>lí</a:t>
            </a:r>
            <a:r>
              <a:rPr lang="en-US" sz="5300" b="1" dirty="0">
                <a:solidFill>
                  <a:srgbClr val="003300"/>
                </a:solidFill>
                <a:latin typeface="Times New Roman" panose="02020603050405020304" pitchFamily="18" charset="0"/>
                <a:cs typeface="Times New Roman" panose="02020603050405020304" pitchFamily="18" charset="0"/>
              </a:rPr>
              <a:t> </a:t>
            </a:r>
            <a:r>
              <a:rPr lang="en-US" sz="5300" b="1" dirty="0" err="1">
                <a:solidFill>
                  <a:srgbClr val="003300"/>
                </a:solidFill>
                <a:latin typeface="Times New Roman" panose="02020603050405020304" pitchFamily="18" charset="0"/>
                <a:cs typeface="Times New Roman" panose="02020603050405020304" pitchFamily="18" charset="0"/>
              </a:rPr>
              <a:t>mà</a:t>
            </a:r>
            <a:r>
              <a:rPr lang="en-US" sz="5300" b="1" dirty="0">
                <a:solidFill>
                  <a:srgbClr val="003300"/>
                </a:solidFill>
                <a:latin typeface="Times New Roman" panose="02020603050405020304" pitchFamily="18" charset="0"/>
                <a:cs typeface="Times New Roman" panose="02020603050405020304" pitchFamily="18" charset="0"/>
              </a:rPr>
              <a:t> </a:t>
            </a:r>
            <a:r>
              <a:rPr lang="en-US" sz="5300" b="1" dirty="0" err="1">
                <a:solidFill>
                  <a:srgbClr val="003300"/>
                </a:solidFill>
                <a:latin typeface="Times New Roman" panose="02020603050405020304" pitchFamily="18" charset="0"/>
                <a:cs typeface="Times New Roman" panose="02020603050405020304" pitchFamily="18" charset="0"/>
              </a:rPr>
              <a:t>vẫn</a:t>
            </a:r>
            <a:r>
              <a:rPr lang="en-US" sz="5300" b="1" dirty="0">
                <a:solidFill>
                  <a:srgbClr val="003300"/>
                </a:solidFill>
                <a:latin typeface="Times New Roman" panose="02020603050405020304" pitchFamily="18" charset="0"/>
                <a:cs typeface="Times New Roman" panose="02020603050405020304" pitchFamily="18" charset="0"/>
              </a:rPr>
              <a:t> </a:t>
            </a:r>
            <a:r>
              <a:rPr lang="en-US" sz="5300" b="1" dirty="0" err="1">
                <a:solidFill>
                  <a:srgbClr val="003300"/>
                </a:solidFill>
                <a:latin typeface="Times New Roman" panose="02020603050405020304" pitchFamily="18" charset="0"/>
                <a:cs typeface="Times New Roman" panose="02020603050405020304" pitchFamily="18" charset="0"/>
              </a:rPr>
              <a:t>bảo</a:t>
            </a:r>
            <a:r>
              <a:rPr lang="en-US" sz="5300" b="1" dirty="0">
                <a:solidFill>
                  <a:srgbClr val="003300"/>
                </a:solidFill>
                <a:latin typeface="Times New Roman" panose="02020603050405020304" pitchFamily="18" charset="0"/>
                <a:cs typeface="Times New Roman" panose="02020603050405020304" pitchFamily="18" charset="0"/>
              </a:rPr>
              <a:t> </a:t>
            </a:r>
            <a:r>
              <a:rPr lang="en-US" sz="5300" b="1" dirty="0" err="1">
                <a:solidFill>
                  <a:srgbClr val="003300"/>
                </a:solidFill>
                <a:latin typeface="Times New Roman" panose="02020603050405020304" pitchFamily="18" charset="0"/>
                <a:cs typeface="Times New Roman" panose="02020603050405020304" pitchFamily="18" charset="0"/>
              </a:rPr>
              <a:t>đảm</a:t>
            </a:r>
            <a:r>
              <a:rPr lang="en-US" sz="5300" b="1" dirty="0">
                <a:solidFill>
                  <a:srgbClr val="003300"/>
                </a:solidFill>
                <a:latin typeface="Times New Roman" panose="02020603050405020304" pitchFamily="18" charset="0"/>
                <a:cs typeface="Times New Roman" panose="02020603050405020304" pitchFamily="18" charset="0"/>
              </a:rPr>
              <a:t> </a:t>
            </a:r>
            <a:r>
              <a:rPr lang="en-US" sz="5300" b="1" dirty="0" err="1">
                <a:solidFill>
                  <a:srgbClr val="003300"/>
                </a:solidFill>
                <a:latin typeface="Times New Roman" panose="02020603050405020304" pitchFamily="18" charset="0"/>
                <a:cs typeface="Times New Roman" panose="02020603050405020304" pitchFamily="18" charset="0"/>
              </a:rPr>
              <a:t>chất</a:t>
            </a:r>
            <a:r>
              <a:rPr lang="en-US" sz="5300" b="1" dirty="0">
                <a:solidFill>
                  <a:srgbClr val="003300"/>
                </a:solidFill>
                <a:latin typeface="Times New Roman" panose="02020603050405020304" pitchFamily="18" charset="0"/>
                <a:cs typeface="Times New Roman" panose="02020603050405020304" pitchFamily="18" charset="0"/>
              </a:rPr>
              <a:t> </a:t>
            </a:r>
            <a:r>
              <a:rPr lang="en-US" sz="5300" b="1" dirty="0" err="1">
                <a:solidFill>
                  <a:srgbClr val="003300"/>
                </a:solidFill>
                <a:latin typeface="Times New Roman" panose="02020603050405020304" pitchFamily="18" charset="0"/>
                <a:cs typeface="Times New Roman" panose="02020603050405020304" pitchFamily="18" charset="0"/>
              </a:rPr>
              <a:t>lượng</a:t>
            </a:r>
            <a:r>
              <a:rPr lang="en-US" sz="5300" b="1" dirty="0">
                <a:solidFill>
                  <a:srgbClr val="003300"/>
                </a:solidFill>
                <a:latin typeface="Times New Roman" panose="02020603050405020304" pitchFamily="18" charset="0"/>
                <a:cs typeface="Times New Roman" panose="02020603050405020304" pitchFamily="18" charset="0"/>
              </a:rPr>
              <a:t>?</a:t>
            </a:r>
            <a:r>
              <a:rPr lang="vi-VN" sz="5300" b="1" dirty="0" smtClean="0">
                <a:solidFill>
                  <a:srgbClr val="003300"/>
                </a:solidFill>
                <a:latin typeface="Times New Roman" panose="02020603050405020304" pitchFamily="18" charset="0"/>
                <a:ea typeface="+mj-ea"/>
                <a:cs typeface="Times New Roman" panose="02020603050405020304" pitchFamily="18" charset="0"/>
              </a:rPr>
              <a:t> </a:t>
            </a:r>
          </a:p>
          <a:p>
            <a:pPr algn="just"/>
            <a:endParaRPr lang="en-US" dirty="0"/>
          </a:p>
        </p:txBody>
      </p:sp>
    </p:spTree>
    <p:extLst>
      <p:ext uri="{BB962C8B-B14F-4D97-AF65-F5344CB8AC3E}">
        <p14:creationId xmlns:p14="http://schemas.microsoft.com/office/powerpoint/2010/main" val="3286389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01;p34">
            <a:extLst>
              <a:ext uri="{FF2B5EF4-FFF2-40B4-BE49-F238E27FC236}">
                <a16:creationId xmlns:a16="http://schemas.microsoft.com/office/drawing/2014/main" xmlns="" id="{92A5F370-4A9F-4B26-A73C-D6382B91DB06}"/>
              </a:ext>
            </a:extLst>
          </p:cNvPr>
          <p:cNvSpPr txBox="1">
            <a:spLocks noGrp="1"/>
          </p:cNvSpPr>
          <p:nvPr>
            <p:ph idx="1"/>
          </p:nvPr>
        </p:nvSpPr>
        <p:spPr>
          <a:xfrm>
            <a:off x="609600" y="1600201"/>
            <a:ext cx="10972800" cy="3340968"/>
          </a:xfrm>
          <a:prstGeom prst="rect">
            <a:avLst/>
          </a:prstGeom>
        </p:spPr>
        <p:txBody>
          <a:bodyPr spcFirstLastPara="1" vert="horz" wrap="square" lIns="0" tIns="0" rIns="0" bIns="0" rtlCol="0" anchor="ctr" anchorCtr="0">
            <a:noAutofit/>
          </a:bodyPr>
          <a:lstStyle>
            <a:lvl1pPr lvl="0" algn="ctr" defTabSz="914400" rtl="0" eaLnBrk="1" latinLnBrk="0" hangingPunct="1">
              <a:lnSpc>
                <a:spcPct val="90000"/>
              </a:lnSpc>
              <a:spcBef>
                <a:spcPts val="0"/>
              </a:spcBef>
              <a:spcAft>
                <a:spcPts val="0"/>
              </a:spcAft>
              <a:buSzPts val="4200"/>
              <a:buNone/>
              <a:defRPr sz="8000" kern="1200">
                <a:solidFill>
                  <a:schemeClr val="tx1"/>
                </a:solidFill>
                <a:latin typeface="+mj-lt"/>
                <a:ea typeface="+mj-ea"/>
                <a:cs typeface="+mj-cs"/>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r>
              <a:rPr lang="en-US" b="1" dirty="0">
                <a:solidFill>
                  <a:srgbClr val="FF0000"/>
                </a:solidFill>
                <a:latin typeface="Times New Roman" pitchFamily="18" charset="0"/>
                <a:ea typeface="Tahoma" pitchFamily="34" charset="0"/>
                <a:cs typeface="Times New Roman" pitchFamily="18" charset="0"/>
              </a:rPr>
              <a:t>THỬ TÀI </a:t>
            </a:r>
          </a:p>
          <a:p>
            <a:r>
              <a:rPr lang="en-US" b="1" dirty="0">
                <a:solidFill>
                  <a:srgbClr val="FF0000"/>
                </a:solidFill>
                <a:latin typeface="Times New Roman" pitchFamily="18" charset="0"/>
                <a:ea typeface="Tahoma" pitchFamily="34" charset="0"/>
                <a:cs typeface="Times New Roman" pitchFamily="18" charset="0"/>
              </a:rPr>
              <a:t>SHOPPING</a:t>
            </a:r>
          </a:p>
        </p:txBody>
      </p:sp>
      <p:sp>
        <p:nvSpPr>
          <p:cNvPr id="2" name="Title 1">
            <a:extLst>
              <a:ext uri="{FF2B5EF4-FFF2-40B4-BE49-F238E27FC236}">
                <a16:creationId xmlns:a16="http://schemas.microsoft.com/office/drawing/2014/main" xmlns="" id="{37DA4EB6-6726-4E69-8B11-A493DBE346DF}"/>
              </a:ext>
            </a:extLst>
          </p:cNvPr>
          <p:cNvSpPr>
            <a:spLocks noGrp="1"/>
          </p:cNvSpPr>
          <p:nvPr>
            <p:ph type="title"/>
          </p:nvPr>
        </p:nvSpPr>
        <p:spPr/>
        <p:txBody>
          <a:bodyPr>
            <a:noAutofit/>
          </a:bodyPr>
          <a:lstStyle/>
          <a:p>
            <a:r>
              <a:rPr lang="en-US" sz="8800" b="1" dirty="0" err="1">
                <a:solidFill>
                  <a:srgbClr val="FF0000"/>
                </a:solidFill>
                <a:latin typeface="Times New Roman" panose="02020603050405020304" pitchFamily="18" charset="0"/>
                <a:cs typeface="Times New Roman" panose="02020603050405020304" pitchFamily="18" charset="0"/>
              </a:rPr>
              <a:t>Trò</a:t>
            </a:r>
            <a:r>
              <a:rPr lang="en-US" sz="8800" b="1" dirty="0">
                <a:solidFill>
                  <a:srgbClr val="FF0000"/>
                </a:solidFill>
                <a:latin typeface="Times New Roman" panose="02020603050405020304" pitchFamily="18" charset="0"/>
                <a:cs typeface="Times New Roman" panose="02020603050405020304" pitchFamily="18" charset="0"/>
              </a:rPr>
              <a:t> </a:t>
            </a:r>
            <a:r>
              <a:rPr lang="en-US" sz="8800" b="1" dirty="0" err="1" smtClean="0">
                <a:solidFill>
                  <a:srgbClr val="FF0000"/>
                </a:solidFill>
                <a:latin typeface="Times New Roman" panose="02020603050405020304" pitchFamily="18" charset="0"/>
                <a:cs typeface="Times New Roman" panose="02020603050405020304" pitchFamily="18" charset="0"/>
              </a:rPr>
              <a:t>chơi</a:t>
            </a:r>
            <a:r>
              <a:rPr lang="vi-VN" sz="8800" b="1" dirty="0" smtClean="0">
                <a:solidFill>
                  <a:srgbClr val="FF0000"/>
                </a:solidFill>
                <a:latin typeface="Times New Roman" panose="02020603050405020304" pitchFamily="18" charset="0"/>
                <a:cs typeface="Times New Roman" panose="02020603050405020304" pitchFamily="18" charset="0"/>
              </a:rPr>
              <a:t>:Đi chợ</a:t>
            </a:r>
            <a:endParaRPr lang="en-US" sz="8800" b="1" dirty="0">
              <a:solidFill>
                <a:srgbClr val="FF0000"/>
              </a:solidFill>
              <a:latin typeface="Times New Roman" panose="02020603050405020304" pitchFamily="18" charset="0"/>
              <a:cs typeface="Times New Roman" panose="02020603050405020304" pitchFamily="18" charset="0"/>
            </a:endParaRPr>
          </a:p>
        </p:txBody>
      </p:sp>
      <p:grpSp>
        <p:nvGrpSpPr>
          <p:cNvPr id="5" name="Google Shape;1039;p34">
            <a:extLst>
              <a:ext uri="{FF2B5EF4-FFF2-40B4-BE49-F238E27FC236}">
                <a16:creationId xmlns:a16="http://schemas.microsoft.com/office/drawing/2014/main" xmlns="" id="{6D5A5BF0-0E3C-4D8F-B576-2832AA7FA18A}"/>
              </a:ext>
            </a:extLst>
          </p:cNvPr>
          <p:cNvGrpSpPr/>
          <p:nvPr/>
        </p:nvGrpSpPr>
        <p:grpSpPr>
          <a:xfrm>
            <a:off x="2966776" y="3021809"/>
            <a:ext cx="6258448" cy="234700"/>
            <a:chOff x="4345425" y="2175475"/>
            <a:chExt cx="800750" cy="176025"/>
          </a:xfrm>
          <a:solidFill>
            <a:schemeClr val="accent4"/>
          </a:solidFill>
        </p:grpSpPr>
        <p:sp>
          <p:nvSpPr>
            <p:cNvPr id="6" name="Google Shape;1040;p34">
              <a:extLst>
                <a:ext uri="{FF2B5EF4-FFF2-40B4-BE49-F238E27FC236}">
                  <a16:creationId xmlns:a16="http://schemas.microsoft.com/office/drawing/2014/main" xmlns="" id="{8B63BCF7-8B98-4FC8-A18C-EA3212952D05}"/>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grpFill/>
            <a:ln>
              <a:noFill/>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7" name="Google Shape;1041;p34">
              <a:extLst>
                <a:ext uri="{FF2B5EF4-FFF2-40B4-BE49-F238E27FC236}">
                  <a16:creationId xmlns:a16="http://schemas.microsoft.com/office/drawing/2014/main" xmlns="" id="{D41672D6-E5E6-4245-9C81-4E6A582D0514}"/>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grpFill/>
            <a:ln>
              <a:noFill/>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grpSp>
      <p:pic>
        <p:nvPicPr>
          <p:cNvPr id="27" name="Picture 26">
            <a:extLst>
              <a:ext uri="{FF2B5EF4-FFF2-40B4-BE49-F238E27FC236}">
                <a16:creationId xmlns:a16="http://schemas.microsoft.com/office/drawing/2014/main" xmlns="" id="{32ABD8C5-3212-4A36-9F55-6F50B209034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684" b="93911" l="3646" r="96528"/>
                    </a14:imgEffect>
                  </a14:imgLayer>
                </a14:imgProps>
              </a:ext>
            </a:extLst>
          </a:blip>
          <a:stretch>
            <a:fillRect/>
          </a:stretch>
        </p:blipFill>
        <p:spPr>
          <a:xfrm>
            <a:off x="312376" y="1932034"/>
            <a:ext cx="2061301" cy="1648563"/>
          </a:xfrm>
          <a:prstGeom prst="rect">
            <a:avLst/>
          </a:prstGeom>
        </p:spPr>
      </p:pic>
      <p:pic>
        <p:nvPicPr>
          <p:cNvPr id="28" name="Picture 27">
            <a:extLst>
              <a:ext uri="{FF2B5EF4-FFF2-40B4-BE49-F238E27FC236}">
                <a16:creationId xmlns:a16="http://schemas.microsoft.com/office/drawing/2014/main" xmlns="" id="{761492A5-B32E-4E02-99D1-2BC3F45CF1F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755" b="99407" l="2778" r="97500"/>
                    </a14:imgEffect>
                  </a14:imgLayer>
                </a14:imgProps>
              </a:ext>
            </a:extLst>
          </a:blip>
          <a:stretch>
            <a:fillRect/>
          </a:stretch>
        </p:blipFill>
        <p:spPr>
          <a:xfrm>
            <a:off x="4799893" y="4879243"/>
            <a:ext cx="2166505" cy="1624878"/>
          </a:xfrm>
          <a:prstGeom prst="rect">
            <a:avLst/>
          </a:prstGeom>
        </p:spPr>
      </p:pic>
      <p:pic>
        <p:nvPicPr>
          <p:cNvPr id="29" name="Picture 28">
            <a:extLst>
              <a:ext uri="{FF2B5EF4-FFF2-40B4-BE49-F238E27FC236}">
                <a16:creationId xmlns:a16="http://schemas.microsoft.com/office/drawing/2014/main" xmlns="" id="{0255351A-481D-4669-AB01-47DD4B00D28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3875" r="98125"/>
                    </a14:imgEffect>
                  </a14:imgLayer>
                </a14:imgProps>
              </a:ext>
            </a:extLst>
          </a:blip>
          <a:srcRect r="12785"/>
          <a:stretch/>
        </p:blipFill>
        <p:spPr>
          <a:xfrm>
            <a:off x="767446" y="4651784"/>
            <a:ext cx="2418527" cy="2079796"/>
          </a:xfrm>
          <a:prstGeom prst="rect">
            <a:avLst/>
          </a:prstGeom>
        </p:spPr>
      </p:pic>
      <p:grpSp>
        <p:nvGrpSpPr>
          <p:cNvPr id="30" name="Google Shape;17571;p42">
            <a:extLst>
              <a:ext uri="{FF2B5EF4-FFF2-40B4-BE49-F238E27FC236}">
                <a16:creationId xmlns:a16="http://schemas.microsoft.com/office/drawing/2014/main" xmlns="" id="{5682B7CC-DD36-42C0-BB36-8265F2E27523}"/>
              </a:ext>
            </a:extLst>
          </p:cNvPr>
          <p:cNvGrpSpPr/>
          <p:nvPr/>
        </p:nvGrpSpPr>
        <p:grpSpPr>
          <a:xfrm>
            <a:off x="9175011" y="1665087"/>
            <a:ext cx="2872700" cy="3096344"/>
            <a:chOff x="1041550" y="1375163"/>
            <a:chExt cx="2176036" cy="2393177"/>
          </a:xfrm>
        </p:grpSpPr>
        <p:sp>
          <p:nvSpPr>
            <p:cNvPr id="31" name="Google Shape;17572;p42">
              <a:extLst>
                <a:ext uri="{FF2B5EF4-FFF2-40B4-BE49-F238E27FC236}">
                  <a16:creationId xmlns:a16="http://schemas.microsoft.com/office/drawing/2014/main" xmlns="" id="{8CC54794-CFFD-4DB0-B222-CCABAB4A9CDF}"/>
                </a:ext>
              </a:extLst>
            </p:cNvPr>
            <p:cNvSpPr/>
            <p:nvPr/>
          </p:nvSpPr>
          <p:spPr>
            <a:xfrm>
              <a:off x="1177137" y="1375163"/>
              <a:ext cx="1910336" cy="412650"/>
            </a:xfrm>
            <a:custGeom>
              <a:avLst/>
              <a:gdLst/>
              <a:ahLst/>
              <a:cxnLst/>
              <a:rect l="l" t="t" r="r" b="b"/>
              <a:pathLst>
                <a:path w="8384" h="1811" extrusionOk="0">
                  <a:moveTo>
                    <a:pt x="405" y="1"/>
                  </a:moveTo>
                  <a:cubicBezTo>
                    <a:pt x="167" y="1"/>
                    <a:pt x="1" y="191"/>
                    <a:pt x="1" y="405"/>
                  </a:cubicBezTo>
                  <a:lnTo>
                    <a:pt x="1" y="1811"/>
                  </a:lnTo>
                  <a:lnTo>
                    <a:pt x="8383" y="1811"/>
                  </a:lnTo>
                  <a:lnTo>
                    <a:pt x="8383" y="405"/>
                  </a:lnTo>
                  <a:cubicBezTo>
                    <a:pt x="8383" y="191"/>
                    <a:pt x="8193" y="1"/>
                    <a:pt x="7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32" name="Google Shape;17573;p42">
              <a:extLst>
                <a:ext uri="{FF2B5EF4-FFF2-40B4-BE49-F238E27FC236}">
                  <a16:creationId xmlns:a16="http://schemas.microsoft.com/office/drawing/2014/main" xmlns="" id="{2EAC9789-05C5-4142-AD94-EF8C8B5B3B02}"/>
                </a:ext>
              </a:extLst>
            </p:cNvPr>
            <p:cNvSpPr/>
            <p:nvPr/>
          </p:nvSpPr>
          <p:spPr>
            <a:xfrm>
              <a:off x="1177137" y="1375163"/>
              <a:ext cx="233551" cy="412650"/>
            </a:xfrm>
            <a:custGeom>
              <a:avLst/>
              <a:gdLst/>
              <a:ahLst/>
              <a:cxnLst/>
              <a:rect l="l" t="t" r="r" b="b"/>
              <a:pathLst>
                <a:path w="1025" h="1811" extrusionOk="0">
                  <a:moveTo>
                    <a:pt x="405" y="1"/>
                  </a:moveTo>
                  <a:cubicBezTo>
                    <a:pt x="167" y="1"/>
                    <a:pt x="1" y="191"/>
                    <a:pt x="1" y="405"/>
                  </a:cubicBezTo>
                  <a:lnTo>
                    <a:pt x="1" y="1811"/>
                  </a:lnTo>
                  <a:lnTo>
                    <a:pt x="620" y="1811"/>
                  </a:lnTo>
                  <a:lnTo>
                    <a:pt x="620" y="405"/>
                  </a:lnTo>
                  <a:cubicBezTo>
                    <a:pt x="620" y="191"/>
                    <a:pt x="810" y="1"/>
                    <a:pt x="1025" y="1"/>
                  </a:cubicBez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33" name="Google Shape;17574;p42">
              <a:extLst>
                <a:ext uri="{FF2B5EF4-FFF2-40B4-BE49-F238E27FC236}">
                  <a16:creationId xmlns:a16="http://schemas.microsoft.com/office/drawing/2014/main" xmlns="" id="{C053280B-B45C-468E-9A26-B738A45FA838}"/>
                </a:ext>
              </a:extLst>
            </p:cNvPr>
            <p:cNvSpPr/>
            <p:nvPr/>
          </p:nvSpPr>
          <p:spPr>
            <a:xfrm>
              <a:off x="1177137" y="2227118"/>
              <a:ext cx="1910336" cy="1394716"/>
            </a:xfrm>
            <a:custGeom>
              <a:avLst/>
              <a:gdLst/>
              <a:ahLst/>
              <a:cxnLst/>
              <a:rect l="l" t="t" r="r" b="b"/>
              <a:pathLst>
                <a:path w="8384" h="6121" extrusionOk="0">
                  <a:moveTo>
                    <a:pt x="1" y="0"/>
                  </a:moveTo>
                  <a:lnTo>
                    <a:pt x="1" y="6121"/>
                  </a:lnTo>
                  <a:lnTo>
                    <a:pt x="8383" y="6121"/>
                  </a:lnTo>
                  <a:lnTo>
                    <a:pt x="83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34" name="Google Shape;17575;p42">
              <a:extLst>
                <a:ext uri="{FF2B5EF4-FFF2-40B4-BE49-F238E27FC236}">
                  <a16:creationId xmlns:a16="http://schemas.microsoft.com/office/drawing/2014/main" xmlns="" id="{7AB9F57A-A990-427F-B0E2-F4E25640DB17}"/>
                </a:ext>
              </a:extLst>
            </p:cNvPr>
            <p:cNvSpPr/>
            <p:nvPr/>
          </p:nvSpPr>
          <p:spPr>
            <a:xfrm>
              <a:off x="1177137" y="2227118"/>
              <a:ext cx="1910336" cy="1394716"/>
            </a:xfrm>
            <a:custGeom>
              <a:avLst/>
              <a:gdLst/>
              <a:ahLst/>
              <a:cxnLst/>
              <a:rect l="l" t="t" r="r" b="b"/>
              <a:pathLst>
                <a:path w="8384" h="6121" extrusionOk="0">
                  <a:moveTo>
                    <a:pt x="1" y="0"/>
                  </a:moveTo>
                  <a:lnTo>
                    <a:pt x="1" y="6121"/>
                  </a:lnTo>
                  <a:lnTo>
                    <a:pt x="620" y="6121"/>
                  </a:lnTo>
                  <a:lnTo>
                    <a:pt x="620" y="1215"/>
                  </a:lnTo>
                  <a:cubicBezTo>
                    <a:pt x="906" y="1144"/>
                    <a:pt x="1144" y="1001"/>
                    <a:pt x="1310" y="810"/>
                  </a:cubicBezTo>
                  <a:cubicBezTo>
                    <a:pt x="1549" y="1072"/>
                    <a:pt x="1906" y="1239"/>
                    <a:pt x="2287" y="1239"/>
                  </a:cubicBezTo>
                  <a:cubicBezTo>
                    <a:pt x="2668" y="1239"/>
                    <a:pt x="3001" y="1072"/>
                    <a:pt x="3239" y="810"/>
                  </a:cubicBezTo>
                  <a:cubicBezTo>
                    <a:pt x="3454" y="1072"/>
                    <a:pt x="3811" y="1239"/>
                    <a:pt x="4192" y="1239"/>
                  </a:cubicBezTo>
                  <a:cubicBezTo>
                    <a:pt x="4573" y="1239"/>
                    <a:pt x="4906" y="1072"/>
                    <a:pt x="5144" y="810"/>
                  </a:cubicBezTo>
                  <a:cubicBezTo>
                    <a:pt x="5383" y="1072"/>
                    <a:pt x="5716" y="1239"/>
                    <a:pt x="6097" y="1239"/>
                  </a:cubicBezTo>
                  <a:cubicBezTo>
                    <a:pt x="6478" y="1239"/>
                    <a:pt x="6812" y="1072"/>
                    <a:pt x="7050" y="810"/>
                  </a:cubicBezTo>
                  <a:cubicBezTo>
                    <a:pt x="7288" y="1072"/>
                    <a:pt x="7621" y="1239"/>
                    <a:pt x="8002" y="1239"/>
                  </a:cubicBezTo>
                  <a:cubicBezTo>
                    <a:pt x="8145" y="1239"/>
                    <a:pt x="8264" y="1215"/>
                    <a:pt x="8383" y="1191"/>
                  </a:cubicBezTo>
                  <a:lnTo>
                    <a:pt x="8383" y="0"/>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35" name="Google Shape;17576;p42">
              <a:extLst>
                <a:ext uri="{FF2B5EF4-FFF2-40B4-BE49-F238E27FC236}">
                  <a16:creationId xmlns:a16="http://schemas.microsoft.com/office/drawing/2014/main" xmlns="" id="{0B5E32D8-B30B-4719-8F98-718571AF12A7}"/>
                </a:ext>
              </a:extLst>
            </p:cNvPr>
            <p:cNvSpPr/>
            <p:nvPr/>
          </p:nvSpPr>
          <p:spPr>
            <a:xfrm>
              <a:off x="1318180" y="2574371"/>
              <a:ext cx="532041" cy="1020346"/>
            </a:xfrm>
            <a:custGeom>
              <a:avLst/>
              <a:gdLst/>
              <a:ahLst/>
              <a:cxnLst/>
              <a:rect l="l" t="t" r="r" b="b"/>
              <a:pathLst>
                <a:path w="2335" h="4478" extrusionOk="0">
                  <a:moveTo>
                    <a:pt x="239" y="1"/>
                  </a:moveTo>
                  <a:cubicBezTo>
                    <a:pt x="96" y="1"/>
                    <a:pt x="1" y="96"/>
                    <a:pt x="1" y="215"/>
                  </a:cubicBezTo>
                  <a:lnTo>
                    <a:pt x="1" y="4263"/>
                  </a:lnTo>
                  <a:cubicBezTo>
                    <a:pt x="1" y="4382"/>
                    <a:pt x="96" y="4478"/>
                    <a:pt x="239" y="4478"/>
                  </a:cubicBezTo>
                  <a:lnTo>
                    <a:pt x="2120" y="4478"/>
                  </a:lnTo>
                  <a:cubicBezTo>
                    <a:pt x="2239" y="4478"/>
                    <a:pt x="2335" y="4382"/>
                    <a:pt x="2335" y="4263"/>
                  </a:cubicBezTo>
                  <a:lnTo>
                    <a:pt x="2335" y="215"/>
                  </a:lnTo>
                  <a:cubicBezTo>
                    <a:pt x="2335" y="96"/>
                    <a:pt x="2239" y="1"/>
                    <a:pt x="2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36" name="Google Shape;17577;p42">
              <a:extLst>
                <a:ext uri="{FF2B5EF4-FFF2-40B4-BE49-F238E27FC236}">
                  <a16:creationId xmlns:a16="http://schemas.microsoft.com/office/drawing/2014/main" xmlns="" id="{14AB064B-B52F-4BA4-B9EF-C664FC8C6A88}"/>
                </a:ext>
              </a:extLst>
            </p:cNvPr>
            <p:cNvSpPr/>
            <p:nvPr/>
          </p:nvSpPr>
          <p:spPr>
            <a:xfrm>
              <a:off x="1318180" y="2574371"/>
              <a:ext cx="195727" cy="1020346"/>
            </a:xfrm>
            <a:custGeom>
              <a:avLst/>
              <a:gdLst/>
              <a:ahLst/>
              <a:cxnLst/>
              <a:rect l="l" t="t" r="r" b="b"/>
              <a:pathLst>
                <a:path w="859" h="4478" extrusionOk="0">
                  <a:moveTo>
                    <a:pt x="239" y="1"/>
                  </a:moveTo>
                  <a:cubicBezTo>
                    <a:pt x="96" y="1"/>
                    <a:pt x="1" y="96"/>
                    <a:pt x="1" y="215"/>
                  </a:cubicBezTo>
                  <a:lnTo>
                    <a:pt x="1" y="4263"/>
                  </a:lnTo>
                  <a:cubicBezTo>
                    <a:pt x="1" y="4382"/>
                    <a:pt x="96" y="4478"/>
                    <a:pt x="239" y="4478"/>
                  </a:cubicBezTo>
                  <a:lnTo>
                    <a:pt x="858" y="4478"/>
                  </a:lnTo>
                  <a:cubicBezTo>
                    <a:pt x="739" y="4478"/>
                    <a:pt x="644" y="4382"/>
                    <a:pt x="644" y="4263"/>
                  </a:cubicBezTo>
                  <a:lnTo>
                    <a:pt x="644" y="215"/>
                  </a:lnTo>
                  <a:cubicBezTo>
                    <a:pt x="644" y="96"/>
                    <a:pt x="739" y="1"/>
                    <a:pt x="858" y="1"/>
                  </a:cubicBez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37" name="Google Shape;17578;p42">
              <a:extLst>
                <a:ext uri="{FF2B5EF4-FFF2-40B4-BE49-F238E27FC236}">
                  <a16:creationId xmlns:a16="http://schemas.microsoft.com/office/drawing/2014/main" xmlns="" id="{FD7F007D-F205-4B4C-961D-9E44F5E9D230}"/>
                </a:ext>
              </a:extLst>
            </p:cNvPr>
            <p:cNvSpPr/>
            <p:nvPr/>
          </p:nvSpPr>
          <p:spPr>
            <a:xfrm>
              <a:off x="1985570" y="2574371"/>
              <a:ext cx="955396" cy="640507"/>
            </a:xfrm>
            <a:custGeom>
              <a:avLst/>
              <a:gdLst/>
              <a:ahLst/>
              <a:cxnLst/>
              <a:rect l="l" t="t" r="r" b="b"/>
              <a:pathLst>
                <a:path w="4193" h="2811" extrusionOk="0">
                  <a:moveTo>
                    <a:pt x="215" y="1"/>
                  </a:moveTo>
                  <a:cubicBezTo>
                    <a:pt x="96" y="1"/>
                    <a:pt x="1" y="96"/>
                    <a:pt x="1" y="215"/>
                  </a:cubicBezTo>
                  <a:lnTo>
                    <a:pt x="1" y="2573"/>
                  </a:lnTo>
                  <a:cubicBezTo>
                    <a:pt x="1" y="2692"/>
                    <a:pt x="96" y="2811"/>
                    <a:pt x="215" y="2811"/>
                  </a:cubicBezTo>
                  <a:lnTo>
                    <a:pt x="3978" y="2811"/>
                  </a:lnTo>
                  <a:cubicBezTo>
                    <a:pt x="4097" y="2811"/>
                    <a:pt x="4192" y="2692"/>
                    <a:pt x="4192" y="2573"/>
                  </a:cubicBezTo>
                  <a:lnTo>
                    <a:pt x="4192" y="215"/>
                  </a:lnTo>
                  <a:cubicBezTo>
                    <a:pt x="4192" y="96"/>
                    <a:pt x="4097" y="1"/>
                    <a:pt x="3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38" name="Google Shape;17579;p42">
              <a:extLst>
                <a:ext uri="{FF2B5EF4-FFF2-40B4-BE49-F238E27FC236}">
                  <a16:creationId xmlns:a16="http://schemas.microsoft.com/office/drawing/2014/main" xmlns="" id="{19222897-B0EC-427E-8917-59DB95753BAC}"/>
                </a:ext>
              </a:extLst>
            </p:cNvPr>
            <p:cNvSpPr/>
            <p:nvPr/>
          </p:nvSpPr>
          <p:spPr>
            <a:xfrm>
              <a:off x="1985570" y="2574371"/>
              <a:ext cx="195727" cy="640507"/>
            </a:xfrm>
            <a:custGeom>
              <a:avLst/>
              <a:gdLst/>
              <a:ahLst/>
              <a:cxnLst/>
              <a:rect l="l" t="t" r="r" b="b"/>
              <a:pathLst>
                <a:path w="859" h="2811" extrusionOk="0">
                  <a:moveTo>
                    <a:pt x="239" y="1"/>
                  </a:moveTo>
                  <a:cubicBezTo>
                    <a:pt x="96" y="1"/>
                    <a:pt x="1" y="96"/>
                    <a:pt x="1" y="215"/>
                  </a:cubicBezTo>
                  <a:lnTo>
                    <a:pt x="1" y="2573"/>
                  </a:lnTo>
                  <a:cubicBezTo>
                    <a:pt x="1" y="2692"/>
                    <a:pt x="96" y="2811"/>
                    <a:pt x="239" y="2811"/>
                  </a:cubicBezTo>
                  <a:lnTo>
                    <a:pt x="858" y="2811"/>
                  </a:lnTo>
                  <a:cubicBezTo>
                    <a:pt x="739" y="2811"/>
                    <a:pt x="644" y="2692"/>
                    <a:pt x="644" y="2573"/>
                  </a:cubicBezTo>
                  <a:lnTo>
                    <a:pt x="644" y="215"/>
                  </a:lnTo>
                  <a:cubicBezTo>
                    <a:pt x="644" y="96"/>
                    <a:pt x="739" y="1"/>
                    <a:pt x="858" y="1"/>
                  </a:cubicBez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39" name="Google Shape;17580;p42">
              <a:extLst>
                <a:ext uri="{FF2B5EF4-FFF2-40B4-BE49-F238E27FC236}">
                  <a16:creationId xmlns:a16="http://schemas.microsoft.com/office/drawing/2014/main" xmlns="" id="{39B34006-A4E3-4F21-845D-EFE7368F9DAD}"/>
                </a:ext>
              </a:extLst>
            </p:cNvPr>
            <p:cNvSpPr/>
            <p:nvPr/>
          </p:nvSpPr>
          <p:spPr>
            <a:xfrm>
              <a:off x="2175602" y="2574371"/>
              <a:ext cx="532041" cy="640507"/>
            </a:xfrm>
            <a:custGeom>
              <a:avLst/>
              <a:gdLst/>
              <a:ahLst/>
              <a:cxnLst/>
              <a:rect l="l" t="t" r="r" b="b"/>
              <a:pathLst>
                <a:path w="2335" h="2811" extrusionOk="0">
                  <a:moveTo>
                    <a:pt x="0" y="1"/>
                  </a:moveTo>
                  <a:lnTo>
                    <a:pt x="1263" y="2811"/>
                  </a:lnTo>
                  <a:lnTo>
                    <a:pt x="2334" y="2811"/>
                  </a:lnTo>
                  <a:lnTo>
                    <a:pt x="1072" y="1"/>
                  </a:lnTo>
                  <a:close/>
                </a:path>
              </a:pathLst>
            </a:custGeom>
            <a:solidFill>
              <a:srgbClr val="FF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40" name="Google Shape;17581;p42">
              <a:extLst>
                <a:ext uri="{FF2B5EF4-FFF2-40B4-BE49-F238E27FC236}">
                  <a16:creationId xmlns:a16="http://schemas.microsoft.com/office/drawing/2014/main" xmlns="" id="{25FAB8C1-520A-4ABF-B067-92AEC29D483F}"/>
                </a:ext>
              </a:extLst>
            </p:cNvPr>
            <p:cNvSpPr/>
            <p:nvPr/>
          </p:nvSpPr>
          <p:spPr>
            <a:xfrm>
              <a:off x="2549970" y="2574371"/>
              <a:ext cx="390999" cy="640507"/>
            </a:xfrm>
            <a:custGeom>
              <a:avLst/>
              <a:gdLst/>
              <a:ahLst/>
              <a:cxnLst/>
              <a:rect l="l" t="t" r="r" b="b"/>
              <a:pathLst>
                <a:path w="1716" h="2811" extrusionOk="0">
                  <a:moveTo>
                    <a:pt x="1" y="1"/>
                  </a:moveTo>
                  <a:lnTo>
                    <a:pt x="1239" y="2811"/>
                  </a:lnTo>
                  <a:lnTo>
                    <a:pt x="1501" y="2811"/>
                  </a:lnTo>
                  <a:cubicBezTo>
                    <a:pt x="1620" y="2811"/>
                    <a:pt x="1715" y="2692"/>
                    <a:pt x="1715" y="2573"/>
                  </a:cubicBezTo>
                  <a:lnTo>
                    <a:pt x="1715" y="2549"/>
                  </a:lnTo>
                  <a:lnTo>
                    <a:pt x="572" y="1"/>
                  </a:lnTo>
                  <a:close/>
                </a:path>
              </a:pathLst>
            </a:custGeom>
            <a:solidFill>
              <a:srgbClr val="FF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41" name="Google Shape;17582;p42">
              <a:extLst>
                <a:ext uri="{FF2B5EF4-FFF2-40B4-BE49-F238E27FC236}">
                  <a16:creationId xmlns:a16="http://schemas.microsoft.com/office/drawing/2014/main" xmlns="" id="{4268C8F9-B6E3-4FF2-993C-1ECCF6C0C553}"/>
                </a:ext>
              </a:extLst>
            </p:cNvPr>
            <p:cNvSpPr/>
            <p:nvPr/>
          </p:nvSpPr>
          <p:spPr>
            <a:xfrm>
              <a:off x="1041563" y="1689833"/>
              <a:ext cx="515636" cy="380066"/>
            </a:xfrm>
            <a:custGeom>
              <a:avLst/>
              <a:gdLst/>
              <a:ahLst/>
              <a:cxnLst/>
              <a:rect l="l" t="t" r="r" b="b"/>
              <a:pathLst>
                <a:path w="2263" h="1668" extrusionOk="0">
                  <a:moveTo>
                    <a:pt x="738" y="1"/>
                  </a:moveTo>
                  <a:cubicBezTo>
                    <a:pt x="643" y="1"/>
                    <a:pt x="572" y="72"/>
                    <a:pt x="548" y="144"/>
                  </a:cubicBezTo>
                  <a:lnTo>
                    <a:pt x="0" y="1668"/>
                  </a:lnTo>
                  <a:lnTo>
                    <a:pt x="1905" y="1668"/>
                  </a:lnTo>
                  <a:lnTo>
                    <a:pt x="22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42" name="Google Shape;17583;p42">
              <a:extLst>
                <a:ext uri="{FF2B5EF4-FFF2-40B4-BE49-F238E27FC236}">
                  <a16:creationId xmlns:a16="http://schemas.microsoft.com/office/drawing/2014/main" xmlns="" id="{F4358C48-08A1-4D38-8507-019A7A631304}"/>
                </a:ext>
              </a:extLst>
            </p:cNvPr>
            <p:cNvSpPr/>
            <p:nvPr/>
          </p:nvSpPr>
          <p:spPr>
            <a:xfrm>
              <a:off x="1041563" y="1689833"/>
              <a:ext cx="309427" cy="380066"/>
            </a:xfrm>
            <a:custGeom>
              <a:avLst/>
              <a:gdLst/>
              <a:ahLst/>
              <a:cxnLst/>
              <a:rect l="l" t="t" r="r" b="b"/>
              <a:pathLst>
                <a:path w="1358" h="1668" extrusionOk="0">
                  <a:moveTo>
                    <a:pt x="715" y="1"/>
                  </a:moveTo>
                  <a:cubicBezTo>
                    <a:pt x="643" y="1"/>
                    <a:pt x="572" y="72"/>
                    <a:pt x="548" y="144"/>
                  </a:cubicBezTo>
                  <a:lnTo>
                    <a:pt x="0" y="1668"/>
                  </a:lnTo>
                  <a:lnTo>
                    <a:pt x="619" y="1668"/>
                  </a:lnTo>
                  <a:lnTo>
                    <a:pt x="1167" y="144"/>
                  </a:lnTo>
                  <a:cubicBezTo>
                    <a:pt x="1191" y="72"/>
                    <a:pt x="1286" y="1"/>
                    <a:pt x="1358" y="1"/>
                  </a:cubicBez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43" name="Google Shape;17584;p42">
              <a:extLst>
                <a:ext uri="{FF2B5EF4-FFF2-40B4-BE49-F238E27FC236}">
                  <a16:creationId xmlns:a16="http://schemas.microsoft.com/office/drawing/2014/main" xmlns="" id="{754897B5-723C-4C4E-BD23-AAFCBE1003D5}"/>
                </a:ext>
              </a:extLst>
            </p:cNvPr>
            <p:cNvSpPr/>
            <p:nvPr/>
          </p:nvSpPr>
          <p:spPr>
            <a:xfrm>
              <a:off x="1475629" y="1689833"/>
              <a:ext cx="466875" cy="380066"/>
            </a:xfrm>
            <a:custGeom>
              <a:avLst/>
              <a:gdLst/>
              <a:ahLst/>
              <a:cxnLst/>
              <a:rect l="l" t="t" r="r" b="b"/>
              <a:pathLst>
                <a:path w="2049" h="1668" extrusionOk="0">
                  <a:moveTo>
                    <a:pt x="358" y="1"/>
                  </a:moveTo>
                  <a:lnTo>
                    <a:pt x="0" y="1668"/>
                  </a:lnTo>
                  <a:lnTo>
                    <a:pt x="1929" y="1668"/>
                  </a:lnTo>
                  <a:lnTo>
                    <a:pt x="204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44" name="Google Shape;17585;p42">
              <a:extLst>
                <a:ext uri="{FF2B5EF4-FFF2-40B4-BE49-F238E27FC236}">
                  <a16:creationId xmlns:a16="http://schemas.microsoft.com/office/drawing/2014/main" xmlns="" id="{DBA71D24-769A-44C6-A02D-133813E2EECD}"/>
                </a:ext>
              </a:extLst>
            </p:cNvPr>
            <p:cNvSpPr/>
            <p:nvPr/>
          </p:nvSpPr>
          <p:spPr>
            <a:xfrm>
              <a:off x="1475629" y="1689833"/>
              <a:ext cx="228083" cy="380066"/>
            </a:xfrm>
            <a:custGeom>
              <a:avLst/>
              <a:gdLst/>
              <a:ahLst/>
              <a:cxnLst/>
              <a:rect l="l" t="t" r="r" b="b"/>
              <a:pathLst>
                <a:path w="1001" h="1668" extrusionOk="0">
                  <a:moveTo>
                    <a:pt x="358" y="1"/>
                  </a:moveTo>
                  <a:lnTo>
                    <a:pt x="0" y="1668"/>
                  </a:lnTo>
                  <a:lnTo>
                    <a:pt x="643" y="1668"/>
                  </a:lnTo>
                  <a:lnTo>
                    <a:pt x="1001"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45" name="Google Shape;17586;p42">
              <a:extLst>
                <a:ext uri="{FF2B5EF4-FFF2-40B4-BE49-F238E27FC236}">
                  <a16:creationId xmlns:a16="http://schemas.microsoft.com/office/drawing/2014/main" xmlns="" id="{609336FF-1157-4AAF-95D9-878061240780}"/>
                </a:ext>
              </a:extLst>
            </p:cNvPr>
            <p:cNvSpPr/>
            <p:nvPr/>
          </p:nvSpPr>
          <p:spPr>
            <a:xfrm>
              <a:off x="1915163" y="1689833"/>
              <a:ext cx="434292" cy="380066"/>
            </a:xfrm>
            <a:custGeom>
              <a:avLst/>
              <a:gdLst/>
              <a:ahLst/>
              <a:cxnLst/>
              <a:rect l="l" t="t" r="r" b="b"/>
              <a:pathLst>
                <a:path w="1906" h="1668" extrusionOk="0">
                  <a:moveTo>
                    <a:pt x="119" y="1"/>
                  </a:moveTo>
                  <a:lnTo>
                    <a:pt x="0" y="1668"/>
                  </a:lnTo>
                  <a:lnTo>
                    <a:pt x="1905" y="1668"/>
                  </a:lnTo>
                  <a:lnTo>
                    <a:pt x="17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46" name="Google Shape;17587;p42">
              <a:extLst>
                <a:ext uri="{FF2B5EF4-FFF2-40B4-BE49-F238E27FC236}">
                  <a16:creationId xmlns:a16="http://schemas.microsoft.com/office/drawing/2014/main" xmlns="" id="{E954E8FB-5C62-4FF2-888D-F85A31C720F6}"/>
                </a:ext>
              </a:extLst>
            </p:cNvPr>
            <p:cNvSpPr/>
            <p:nvPr/>
          </p:nvSpPr>
          <p:spPr>
            <a:xfrm>
              <a:off x="1915163" y="1689833"/>
              <a:ext cx="168385" cy="380066"/>
            </a:xfrm>
            <a:custGeom>
              <a:avLst/>
              <a:gdLst/>
              <a:ahLst/>
              <a:cxnLst/>
              <a:rect l="l" t="t" r="r" b="b"/>
              <a:pathLst>
                <a:path w="739" h="1668" extrusionOk="0">
                  <a:moveTo>
                    <a:pt x="119" y="1"/>
                  </a:moveTo>
                  <a:lnTo>
                    <a:pt x="0" y="1668"/>
                  </a:lnTo>
                  <a:lnTo>
                    <a:pt x="620" y="1668"/>
                  </a:lnTo>
                  <a:lnTo>
                    <a:pt x="739"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47" name="Google Shape;17588;p42">
              <a:extLst>
                <a:ext uri="{FF2B5EF4-FFF2-40B4-BE49-F238E27FC236}">
                  <a16:creationId xmlns:a16="http://schemas.microsoft.com/office/drawing/2014/main" xmlns="" id="{D7C8D458-035F-4547-918F-D4A0E7C8780B}"/>
                </a:ext>
              </a:extLst>
            </p:cNvPr>
            <p:cNvSpPr/>
            <p:nvPr/>
          </p:nvSpPr>
          <p:spPr>
            <a:xfrm>
              <a:off x="2707418" y="1689833"/>
              <a:ext cx="510167" cy="380066"/>
            </a:xfrm>
            <a:custGeom>
              <a:avLst/>
              <a:gdLst/>
              <a:ahLst/>
              <a:cxnLst/>
              <a:rect l="l" t="t" r="r" b="b"/>
              <a:pathLst>
                <a:path w="2239" h="1668" extrusionOk="0">
                  <a:moveTo>
                    <a:pt x="0" y="1"/>
                  </a:moveTo>
                  <a:lnTo>
                    <a:pt x="334" y="1668"/>
                  </a:lnTo>
                  <a:lnTo>
                    <a:pt x="2239" y="1668"/>
                  </a:lnTo>
                  <a:lnTo>
                    <a:pt x="1715" y="144"/>
                  </a:lnTo>
                  <a:cubicBezTo>
                    <a:pt x="1691" y="72"/>
                    <a:pt x="1620" y="1"/>
                    <a:pt x="1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48" name="Google Shape;17589;p42">
              <a:extLst>
                <a:ext uri="{FF2B5EF4-FFF2-40B4-BE49-F238E27FC236}">
                  <a16:creationId xmlns:a16="http://schemas.microsoft.com/office/drawing/2014/main" xmlns="" id="{A336C3E5-1DA4-418A-91F3-F2D8CBA9DD97}"/>
                </a:ext>
              </a:extLst>
            </p:cNvPr>
            <p:cNvSpPr/>
            <p:nvPr/>
          </p:nvSpPr>
          <p:spPr>
            <a:xfrm>
              <a:off x="2707418" y="1689833"/>
              <a:ext cx="222614" cy="380066"/>
            </a:xfrm>
            <a:custGeom>
              <a:avLst/>
              <a:gdLst/>
              <a:ahLst/>
              <a:cxnLst/>
              <a:rect l="l" t="t" r="r" b="b"/>
              <a:pathLst>
                <a:path w="977" h="1668" extrusionOk="0">
                  <a:moveTo>
                    <a:pt x="0" y="1"/>
                  </a:moveTo>
                  <a:lnTo>
                    <a:pt x="334" y="1668"/>
                  </a:lnTo>
                  <a:lnTo>
                    <a:pt x="977" y="1668"/>
                  </a:lnTo>
                  <a:lnTo>
                    <a:pt x="619"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49" name="Google Shape;17590;p42">
              <a:extLst>
                <a:ext uri="{FF2B5EF4-FFF2-40B4-BE49-F238E27FC236}">
                  <a16:creationId xmlns:a16="http://schemas.microsoft.com/office/drawing/2014/main" xmlns="" id="{1E007619-1A10-4723-92F0-6740BB2BBC7C}"/>
                </a:ext>
              </a:extLst>
            </p:cNvPr>
            <p:cNvSpPr/>
            <p:nvPr/>
          </p:nvSpPr>
          <p:spPr>
            <a:xfrm>
              <a:off x="1041550" y="2061613"/>
              <a:ext cx="452202" cy="369349"/>
            </a:xfrm>
            <a:custGeom>
              <a:avLst/>
              <a:gdLst/>
              <a:ahLst/>
              <a:cxnLst/>
              <a:rect l="l" t="t" r="r" b="b"/>
              <a:pathLst>
                <a:path w="1882" h="1621" extrusionOk="0">
                  <a:moveTo>
                    <a:pt x="0" y="1"/>
                  </a:moveTo>
                  <a:lnTo>
                    <a:pt x="0" y="644"/>
                  </a:lnTo>
                  <a:cubicBezTo>
                    <a:pt x="0" y="1168"/>
                    <a:pt x="405" y="1596"/>
                    <a:pt x="929" y="1620"/>
                  </a:cubicBezTo>
                  <a:cubicBezTo>
                    <a:pt x="1453" y="1620"/>
                    <a:pt x="1881" y="1192"/>
                    <a:pt x="1881" y="644"/>
                  </a:cubicBezTo>
                  <a:lnTo>
                    <a:pt x="18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50" name="Google Shape;17591;p42">
              <a:extLst>
                <a:ext uri="{FF2B5EF4-FFF2-40B4-BE49-F238E27FC236}">
                  <a16:creationId xmlns:a16="http://schemas.microsoft.com/office/drawing/2014/main" xmlns="" id="{6B12DCFB-9B9A-4C46-8963-51A3F6D2967A}"/>
                </a:ext>
              </a:extLst>
            </p:cNvPr>
            <p:cNvSpPr/>
            <p:nvPr/>
          </p:nvSpPr>
          <p:spPr>
            <a:xfrm>
              <a:off x="1041563" y="2061608"/>
              <a:ext cx="287781" cy="365939"/>
            </a:xfrm>
            <a:custGeom>
              <a:avLst/>
              <a:gdLst/>
              <a:ahLst/>
              <a:cxnLst/>
              <a:rect l="l" t="t" r="r" b="b"/>
              <a:pathLst>
                <a:path w="1263" h="1606" extrusionOk="0">
                  <a:moveTo>
                    <a:pt x="0" y="1"/>
                  </a:moveTo>
                  <a:lnTo>
                    <a:pt x="0" y="644"/>
                  </a:lnTo>
                  <a:cubicBezTo>
                    <a:pt x="0" y="1120"/>
                    <a:pt x="357" y="1549"/>
                    <a:pt x="834" y="1596"/>
                  </a:cubicBezTo>
                  <a:cubicBezTo>
                    <a:pt x="872" y="1603"/>
                    <a:pt x="912" y="1606"/>
                    <a:pt x="952" y="1606"/>
                  </a:cubicBezTo>
                  <a:cubicBezTo>
                    <a:pt x="1063" y="1606"/>
                    <a:pt x="1175" y="1584"/>
                    <a:pt x="1262" y="1549"/>
                  </a:cubicBezTo>
                  <a:cubicBezTo>
                    <a:pt x="905" y="1430"/>
                    <a:pt x="619" y="1073"/>
                    <a:pt x="619" y="644"/>
                  </a:cubicBezTo>
                  <a:lnTo>
                    <a:pt x="619"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51" name="Google Shape;17592;p42">
              <a:extLst>
                <a:ext uri="{FF2B5EF4-FFF2-40B4-BE49-F238E27FC236}">
                  <a16:creationId xmlns:a16="http://schemas.microsoft.com/office/drawing/2014/main" xmlns="" id="{834599B0-5F95-4C4D-890E-4D07BB8A3C5E}"/>
                </a:ext>
              </a:extLst>
            </p:cNvPr>
            <p:cNvSpPr/>
            <p:nvPr/>
          </p:nvSpPr>
          <p:spPr>
            <a:xfrm>
              <a:off x="1475628" y="2061619"/>
              <a:ext cx="450320" cy="369345"/>
            </a:xfrm>
            <a:custGeom>
              <a:avLst/>
              <a:gdLst/>
              <a:ahLst/>
              <a:cxnLst/>
              <a:rect l="l" t="t" r="r" b="b"/>
              <a:pathLst>
                <a:path w="1882" h="1621" extrusionOk="0">
                  <a:moveTo>
                    <a:pt x="0" y="1"/>
                  </a:moveTo>
                  <a:lnTo>
                    <a:pt x="0" y="644"/>
                  </a:lnTo>
                  <a:cubicBezTo>
                    <a:pt x="0" y="1168"/>
                    <a:pt x="405" y="1596"/>
                    <a:pt x="929" y="1620"/>
                  </a:cubicBezTo>
                  <a:cubicBezTo>
                    <a:pt x="1453" y="1620"/>
                    <a:pt x="1882" y="1192"/>
                    <a:pt x="1882" y="644"/>
                  </a:cubicBezTo>
                  <a:lnTo>
                    <a:pt x="18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52" name="Google Shape;17593;p42">
              <a:extLst>
                <a:ext uri="{FF2B5EF4-FFF2-40B4-BE49-F238E27FC236}">
                  <a16:creationId xmlns:a16="http://schemas.microsoft.com/office/drawing/2014/main" xmlns="" id="{AD0A4C7A-1717-4258-8976-1DD16ED4E981}"/>
                </a:ext>
              </a:extLst>
            </p:cNvPr>
            <p:cNvSpPr/>
            <p:nvPr/>
          </p:nvSpPr>
          <p:spPr>
            <a:xfrm>
              <a:off x="1475625" y="2061613"/>
              <a:ext cx="291320" cy="365935"/>
            </a:xfrm>
            <a:custGeom>
              <a:avLst/>
              <a:gdLst/>
              <a:ahLst/>
              <a:cxnLst/>
              <a:rect l="l" t="t" r="r" b="b"/>
              <a:pathLst>
                <a:path w="1263" h="1606" extrusionOk="0">
                  <a:moveTo>
                    <a:pt x="0" y="1"/>
                  </a:moveTo>
                  <a:lnTo>
                    <a:pt x="0" y="644"/>
                  </a:lnTo>
                  <a:cubicBezTo>
                    <a:pt x="0" y="1120"/>
                    <a:pt x="357" y="1549"/>
                    <a:pt x="834" y="1596"/>
                  </a:cubicBezTo>
                  <a:cubicBezTo>
                    <a:pt x="872" y="1603"/>
                    <a:pt x="912" y="1606"/>
                    <a:pt x="952" y="1606"/>
                  </a:cubicBezTo>
                  <a:cubicBezTo>
                    <a:pt x="1062" y="1606"/>
                    <a:pt x="1175" y="1584"/>
                    <a:pt x="1262" y="1549"/>
                  </a:cubicBezTo>
                  <a:cubicBezTo>
                    <a:pt x="905" y="1430"/>
                    <a:pt x="619" y="1073"/>
                    <a:pt x="619" y="644"/>
                  </a:cubicBezTo>
                  <a:lnTo>
                    <a:pt x="619"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53" name="Google Shape;17594;p42">
              <a:extLst>
                <a:ext uri="{FF2B5EF4-FFF2-40B4-BE49-F238E27FC236}">
                  <a16:creationId xmlns:a16="http://schemas.microsoft.com/office/drawing/2014/main" xmlns="" id="{DC6A6D7C-24FC-434C-BDF3-117EA070B20B}"/>
                </a:ext>
              </a:extLst>
            </p:cNvPr>
            <p:cNvSpPr/>
            <p:nvPr/>
          </p:nvSpPr>
          <p:spPr>
            <a:xfrm>
              <a:off x="1915176" y="2061613"/>
              <a:ext cx="452202" cy="369349"/>
            </a:xfrm>
            <a:custGeom>
              <a:avLst/>
              <a:gdLst/>
              <a:ahLst/>
              <a:cxnLst/>
              <a:rect l="l" t="t" r="r" b="b"/>
              <a:pathLst>
                <a:path w="1882" h="1621" extrusionOk="0">
                  <a:moveTo>
                    <a:pt x="0" y="1"/>
                  </a:moveTo>
                  <a:lnTo>
                    <a:pt x="0" y="644"/>
                  </a:lnTo>
                  <a:cubicBezTo>
                    <a:pt x="0" y="1168"/>
                    <a:pt x="405" y="1596"/>
                    <a:pt x="929" y="1620"/>
                  </a:cubicBezTo>
                  <a:cubicBezTo>
                    <a:pt x="1453" y="1620"/>
                    <a:pt x="1882" y="1192"/>
                    <a:pt x="1882" y="644"/>
                  </a:cubicBezTo>
                  <a:lnTo>
                    <a:pt x="18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54" name="Google Shape;17595;p42">
              <a:extLst>
                <a:ext uri="{FF2B5EF4-FFF2-40B4-BE49-F238E27FC236}">
                  <a16:creationId xmlns:a16="http://schemas.microsoft.com/office/drawing/2014/main" xmlns="" id="{362CDB7D-5771-4E02-BC4C-2FAC43505ECC}"/>
                </a:ext>
              </a:extLst>
            </p:cNvPr>
            <p:cNvSpPr/>
            <p:nvPr/>
          </p:nvSpPr>
          <p:spPr>
            <a:xfrm>
              <a:off x="1915163" y="2061608"/>
              <a:ext cx="287781" cy="365939"/>
            </a:xfrm>
            <a:custGeom>
              <a:avLst/>
              <a:gdLst/>
              <a:ahLst/>
              <a:cxnLst/>
              <a:rect l="l" t="t" r="r" b="b"/>
              <a:pathLst>
                <a:path w="1263" h="1606" extrusionOk="0">
                  <a:moveTo>
                    <a:pt x="0" y="1"/>
                  </a:moveTo>
                  <a:lnTo>
                    <a:pt x="0" y="644"/>
                  </a:lnTo>
                  <a:cubicBezTo>
                    <a:pt x="0" y="1120"/>
                    <a:pt x="358" y="1549"/>
                    <a:pt x="834" y="1596"/>
                  </a:cubicBezTo>
                  <a:cubicBezTo>
                    <a:pt x="872" y="1603"/>
                    <a:pt x="910" y="1606"/>
                    <a:pt x="949" y="1606"/>
                  </a:cubicBezTo>
                  <a:cubicBezTo>
                    <a:pt x="1053" y="1606"/>
                    <a:pt x="1158" y="1584"/>
                    <a:pt x="1262" y="1549"/>
                  </a:cubicBezTo>
                  <a:cubicBezTo>
                    <a:pt x="881" y="1430"/>
                    <a:pt x="620" y="1073"/>
                    <a:pt x="620" y="644"/>
                  </a:cubicBezTo>
                  <a:lnTo>
                    <a:pt x="620"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55" name="Google Shape;17596;p42">
              <a:extLst>
                <a:ext uri="{FF2B5EF4-FFF2-40B4-BE49-F238E27FC236}">
                  <a16:creationId xmlns:a16="http://schemas.microsoft.com/office/drawing/2014/main" xmlns="" id="{EFFAEAEB-7EFC-4A45-9601-118296FB2CD4}"/>
                </a:ext>
              </a:extLst>
            </p:cNvPr>
            <p:cNvSpPr/>
            <p:nvPr/>
          </p:nvSpPr>
          <p:spPr>
            <a:xfrm>
              <a:off x="2349225" y="2061613"/>
              <a:ext cx="439924" cy="369349"/>
            </a:xfrm>
            <a:custGeom>
              <a:avLst/>
              <a:gdLst/>
              <a:ahLst/>
              <a:cxnLst/>
              <a:rect l="l" t="t" r="r" b="b"/>
              <a:pathLst>
                <a:path w="1906" h="1621" extrusionOk="0">
                  <a:moveTo>
                    <a:pt x="0" y="1"/>
                  </a:moveTo>
                  <a:lnTo>
                    <a:pt x="0" y="644"/>
                  </a:lnTo>
                  <a:cubicBezTo>
                    <a:pt x="0" y="1168"/>
                    <a:pt x="429" y="1596"/>
                    <a:pt x="929" y="1620"/>
                  </a:cubicBezTo>
                  <a:cubicBezTo>
                    <a:pt x="1477" y="1620"/>
                    <a:pt x="1906" y="1192"/>
                    <a:pt x="1906" y="644"/>
                  </a:cubicBezTo>
                  <a:lnTo>
                    <a:pt x="19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56" name="Google Shape;17597;p42">
              <a:extLst>
                <a:ext uri="{FF2B5EF4-FFF2-40B4-BE49-F238E27FC236}">
                  <a16:creationId xmlns:a16="http://schemas.microsoft.com/office/drawing/2014/main" xmlns="" id="{61F9CBB3-2493-482A-BD7F-3187259378D7}"/>
                </a:ext>
              </a:extLst>
            </p:cNvPr>
            <p:cNvSpPr/>
            <p:nvPr/>
          </p:nvSpPr>
          <p:spPr>
            <a:xfrm>
              <a:off x="2349229" y="2061608"/>
              <a:ext cx="293249" cy="365939"/>
            </a:xfrm>
            <a:custGeom>
              <a:avLst/>
              <a:gdLst/>
              <a:ahLst/>
              <a:cxnLst/>
              <a:rect l="l" t="t" r="r" b="b"/>
              <a:pathLst>
                <a:path w="1287" h="1606" extrusionOk="0">
                  <a:moveTo>
                    <a:pt x="0" y="1"/>
                  </a:moveTo>
                  <a:lnTo>
                    <a:pt x="0" y="644"/>
                  </a:lnTo>
                  <a:cubicBezTo>
                    <a:pt x="0" y="1120"/>
                    <a:pt x="358" y="1549"/>
                    <a:pt x="834" y="1596"/>
                  </a:cubicBezTo>
                  <a:cubicBezTo>
                    <a:pt x="879" y="1603"/>
                    <a:pt x="922" y="1606"/>
                    <a:pt x="963" y="1606"/>
                  </a:cubicBezTo>
                  <a:cubicBezTo>
                    <a:pt x="1077" y="1606"/>
                    <a:pt x="1182" y="1584"/>
                    <a:pt x="1286" y="1549"/>
                  </a:cubicBezTo>
                  <a:cubicBezTo>
                    <a:pt x="905" y="1430"/>
                    <a:pt x="643" y="1073"/>
                    <a:pt x="643" y="644"/>
                  </a:cubicBezTo>
                  <a:lnTo>
                    <a:pt x="643"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57" name="Google Shape;17598;p42">
              <a:extLst>
                <a:ext uri="{FF2B5EF4-FFF2-40B4-BE49-F238E27FC236}">
                  <a16:creationId xmlns:a16="http://schemas.microsoft.com/office/drawing/2014/main" xmlns="" id="{A367A3E3-1B46-4385-A2A4-CED9EA7CBAA0}"/>
                </a:ext>
              </a:extLst>
            </p:cNvPr>
            <p:cNvSpPr/>
            <p:nvPr/>
          </p:nvSpPr>
          <p:spPr>
            <a:xfrm>
              <a:off x="2783294" y="2061608"/>
              <a:ext cx="434292" cy="369357"/>
            </a:xfrm>
            <a:custGeom>
              <a:avLst/>
              <a:gdLst/>
              <a:ahLst/>
              <a:cxnLst/>
              <a:rect l="l" t="t" r="r" b="b"/>
              <a:pathLst>
                <a:path w="1906" h="1621" extrusionOk="0">
                  <a:moveTo>
                    <a:pt x="1" y="1"/>
                  </a:moveTo>
                  <a:lnTo>
                    <a:pt x="1" y="644"/>
                  </a:lnTo>
                  <a:cubicBezTo>
                    <a:pt x="1" y="1168"/>
                    <a:pt x="429" y="1596"/>
                    <a:pt x="929" y="1620"/>
                  </a:cubicBezTo>
                  <a:cubicBezTo>
                    <a:pt x="1477" y="1620"/>
                    <a:pt x="1906" y="1192"/>
                    <a:pt x="1906" y="644"/>
                  </a:cubicBezTo>
                  <a:lnTo>
                    <a:pt x="19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58" name="Google Shape;17599;p42">
              <a:extLst>
                <a:ext uri="{FF2B5EF4-FFF2-40B4-BE49-F238E27FC236}">
                  <a16:creationId xmlns:a16="http://schemas.microsoft.com/office/drawing/2014/main" xmlns="" id="{17A63CF5-3D92-4585-83B9-7254CEE4038F}"/>
                </a:ext>
              </a:extLst>
            </p:cNvPr>
            <p:cNvSpPr/>
            <p:nvPr/>
          </p:nvSpPr>
          <p:spPr>
            <a:xfrm>
              <a:off x="2783294" y="2061608"/>
              <a:ext cx="293249" cy="365939"/>
            </a:xfrm>
            <a:custGeom>
              <a:avLst/>
              <a:gdLst/>
              <a:ahLst/>
              <a:cxnLst/>
              <a:rect l="l" t="t" r="r" b="b"/>
              <a:pathLst>
                <a:path w="1287" h="1606" extrusionOk="0">
                  <a:moveTo>
                    <a:pt x="1" y="1"/>
                  </a:moveTo>
                  <a:lnTo>
                    <a:pt x="1" y="644"/>
                  </a:lnTo>
                  <a:cubicBezTo>
                    <a:pt x="1" y="1120"/>
                    <a:pt x="358" y="1549"/>
                    <a:pt x="834" y="1596"/>
                  </a:cubicBezTo>
                  <a:cubicBezTo>
                    <a:pt x="879" y="1603"/>
                    <a:pt x="922" y="1606"/>
                    <a:pt x="963" y="1606"/>
                  </a:cubicBezTo>
                  <a:cubicBezTo>
                    <a:pt x="1077" y="1606"/>
                    <a:pt x="1182" y="1584"/>
                    <a:pt x="1287" y="1549"/>
                  </a:cubicBezTo>
                  <a:cubicBezTo>
                    <a:pt x="906" y="1430"/>
                    <a:pt x="644" y="1073"/>
                    <a:pt x="644" y="644"/>
                  </a:cubicBezTo>
                  <a:lnTo>
                    <a:pt x="644"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59" name="Google Shape;17600;p42">
              <a:extLst>
                <a:ext uri="{FF2B5EF4-FFF2-40B4-BE49-F238E27FC236}">
                  <a16:creationId xmlns:a16="http://schemas.microsoft.com/office/drawing/2014/main" xmlns="" id="{36CC1903-41D0-42EE-8898-257850BAFF4E}"/>
                </a:ext>
              </a:extLst>
            </p:cNvPr>
            <p:cNvSpPr/>
            <p:nvPr/>
          </p:nvSpPr>
          <p:spPr>
            <a:xfrm>
              <a:off x="2322114" y="1689833"/>
              <a:ext cx="461406" cy="380066"/>
            </a:xfrm>
            <a:custGeom>
              <a:avLst/>
              <a:gdLst/>
              <a:ahLst/>
              <a:cxnLst/>
              <a:rect l="l" t="t" r="r" b="b"/>
              <a:pathLst>
                <a:path w="2025" h="1668" extrusionOk="0">
                  <a:moveTo>
                    <a:pt x="0" y="1"/>
                  </a:moveTo>
                  <a:lnTo>
                    <a:pt x="119" y="1668"/>
                  </a:lnTo>
                  <a:lnTo>
                    <a:pt x="2025" y="1668"/>
                  </a:lnTo>
                  <a:lnTo>
                    <a:pt x="16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60" name="Google Shape;17601;p42">
              <a:extLst>
                <a:ext uri="{FF2B5EF4-FFF2-40B4-BE49-F238E27FC236}">
                  <a16:creationId xmlns:a16="http://schemas.microsoft.com/office/drawing/2014/main" xmlns="" id="{51F8EFB3-E7A8-4149-99DF-7C5EAA5A2CB4}"/>
                </a:ext>
              </a:extLst>
            </p:cNvPr>
            <p:cNvSpPr/>
            <p:nvPr/>
          </p:nvSpPr>
          <p:spPr>
            <a:xfrm>
              <a:off x="2322114" y="1689833"/>
              <a:ext cx="173853" cy="380066"/>
            </a:xfrm>
            <a:custGeom>
              <a:avLst/>
              <a:gdLst/>
              <a:ahLst/>
              <a:cxnLst/>
              <a:rect l="l" t="t" r="r" b="b"/>
              <a:pathLst>
                <a:path w="763" h="1668" extrusionOk="0">
                  <a:moveTo>
                    <a:pt x="0" y="1"/>
                  </a:moveTo>
                  <a:lnTo>
                    <a:pt x="119" y="1668"/>
                  </a:lnTo>
                  <a:lnTo>
                    <a:pt x="762" y="1668"/>
                  </a:lnTo>
                  <a:lnTo>
                    <a:pt x="643" y="1"/>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61" name="Google Shape;17602;p42">
              <a:extLst>
                <a:ext uri="{FF2B5EF4-FFF2-40B4-BE49-F238E27FC236}">
                  <a16:creationId xmlns:a16="http://schemas.microsoft.com/office/drawing/2014/main" xmlns="" id="{97D0B8A9-183D-402C-85FC-B490B21796CF}"/>
                </a:ext>
              </a:extLst>
            </p:cNvPr>
            <p:cNvSpPr/>
            <p:nvPr/>
          </p:nvSpPr>
          <p:spPr>
            <a:xfrm>
              <a:off x="1041563" y="3475087"/>
              <a:ext cx="2176015" cy="293253"/>
            </a:xfrm>
            <a:custGeom>
              <a:avLst/>
              <a:gdLst/>
              <a:ahLst/>
              <a:cxnLst/>
              <a:rect l="l" t="t" r="r" b="b"/>
              <a:pathLst>
                <a:path w="9550" h="1287" extrusionOk="0">
                  <a:moveTo>
                    <a:pt x="262" y="1"/>
                  </a:moveTo>
                  <a:cubicBezTo>
                    <a:pt x="119" y="1"/>
                    <a:pt x="0" y="120"/>
                    <a:pt x="0" y="263"/>
                  </a:cubicBezTo>
                  <a:lnTo>
                    <a:pt x="0" y="1025"/>
                  </a:lnTo>
                  <a:cubicBezTo>
                    <a:pt x="0" y="1168"/>
                    <a:pt x="119" y="1287"/>
                    <a:pt x="262" y="1287"/>
                  </a:cubicBezTo>
                  <a:lnTo>
                    <a:pt x="9288" y="1287"/>
                  </a:lnTo>
                  <a:cubicBezTo>
                    <a:pt x="9431" y="1287"/>
                    <a:pt x="9550" y="1168"/>
                    <a:pt x="9550" y="1025"/>
                  </a:cubicBezTo>
                  <a:lnTo>
                    <a:pt x="9550" y="263"/>
                  </a:lnTo>
                  <a:cubicBezTo>
                    <a:pt x="9550" y="120"/>
                    <a:pt x="9431" y="1"/>
                    <a:pt x="92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62" name="Google Shape;17603;p42">
              <a:extLst>
                <a:ext uri="{FF2B5EF4-FFF2-40B4-BE49-F238E27FC236}">
                  <a16:creationId xmlns:a16="http://schemas.microsoft.com/office/drawing/2014/main" xmlns="" id="{9F18B029-61C8-4AC4-871F-DE5C93380113}"/>
                </a:ext>
              </a:extLst>
            </p:cNvPr>
            <p:cNvSpPr/>
            <p:nvPr/>
          </p:nvSpPr>
          <p:spPr>
            <a:xfrm>
              <a:off x="1041563" y="3480556"/>
              <a:ext cx="200968" cy="287784"/>
            </a:xfrm>
            <a:custGeom>
              <a:avLst/>
              <a:gdLst/>
              <a:ahLst/>
              <a:cxnLst/>
              <a:rect l="l" t="t" r="r" b="b"/>
              <a:pathLst>
                <a:path w="882" h="1263" extrusionOk="0">
                  <a:moveTo>
                    <a:pt x="262" y="1"/>
                  </a:moveTo>
                  <a:cubicBezTo>
                    <a:pt x="119" y="1"/>
                    <a:pt x="0" y="96"/>
                    <a:pt x="0" y="239"/>
                  </a:cubicBezTo>
                  <a:lnTo>
                    <a:pt x="0" y="1001"/>
                  </a:lnTo>
                  <a:cubicBezTo>
                    <a:pt x="0" y="1144"/>
                    <a:pt x="119" y="1263"/>
                    <a:pt x="262" y="1263"/>
                  </a:cubicBezTo>
                  <a:lnTo>
                    <a:pt x="881" y="1263"/>
                  </a:lnTo>
                  <a:cubicBezTo>
                    <a:pt x="738" y="1263"/>
                    <a:pt x="619" y="1144"/>
                    <a:pt x="619" y="1001"/>
                  </a:cubicBezTo>
                  <a:lnTo>
                    <a:pt x="619" y="239"/>
                  </a:lnTo>
                  <a:cubicBezTo>
                    <a:pt x="619" y="96"/>
                    <a:pt x="738" y="1"/>
                    <a:pt x="881" y="1"/>
                  </a:cubicBez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itchFamily="18" charset="0"/>
                <a:cs typeface="Times New Roman" pitchFamily="18" charset="0"/>
              </a:endParaRPr>
            </a:p>
          </p:txBody>
        </p:sp>
      </p:grpSp>
      <p:sp>
        <p:nvSpPr>
          <p:cNvPr id="63" name="Google Shape;1056;p35">
            <a:extLst>
              <a:ext uri="{FF2B5EF4-FFF2-40B4-BE49-F238E27FC236}">
                <a16:creationId xmlns:a16="http://schemas.microsoft.com/office/drawing/2014/main" xmlns="" id="{24D073EA-66EC-4124-8781-E0730BA2D05A}"/>
              </a:ext>
            </a:extLst>
          </p:cNvPr>
          <p:cNvSpPr txBox="1">
            <a:spLocks/>
          </p:cNvSpPr>
          <p:nvPr/>
        </p:nvSpPr>
        <p:spPr>
          <a:xfrm>
            <a:off x="8685361" y="1198899"/>
            <a:ext cx="3852000"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800" dirty="0">
                <a:latin typeface="Times New Roman" pitchFamily="18" charset="0"/>
                <a:cs typeface="Times New Roman" pitchFamily="18" charset="0"/>
              </a:rPr>
              <a:t> </a:t>
            </a:r>
            <a:r>
              <a:rPr lang="en-US" sz="2800" dirty="0">
                <a:solidFill>
                  <a:schemeClr val="bg1"/>
                </a:solidFill>
                <a:latin typeface="Times New Roman" pitchFamily="18" charset="0"/>
                <a:cs typeface="Times New Roman" pitchFamily="18" charset="0"/>
              </a:rPr>
              <a:t>SUPERMARKET</a:t>
            </a:r>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43411" y="4970089"/>
            <a:ext cx="2843147" cy="1887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521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ircle(in)">
                                      <p:cBhvr>
                                        <p:cTn id="22" dur="20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500"/>
                                        <p:tgtEl>
                                          <p:spTgt spid="6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1000"/>
                                        <p:tgtEl>
                                          <p:spTgt spid="29"/>
                                        </p:tgtEl>
                                      </p:cBhvr>
                                    </p:animEffect>
                                    <p:anim calcmode="lin" valueType="num">
                                      <p:cBhvr>
                                        <p:cTn id="38" dur="1000" fill="hold"/>
                                        <p:tgtEl>
                                          <p:spTgt spid="29"/>
                                        </p:tgtEl>
                                        <p:attrNameLst>
                                          <p:attrName>ppt_x</p:attrName>
                                        </p:attrNameLst>
                                      </p:cBhvr>
                                      <p:tavLst>
                                        <p:tav tm="0">
                                          <p:val>
                                            <p:strVal val="#ppt_x"/>
                                          </p:val>
                                        </p:tav>
                                        <p:tav tm="100000">
                                          <p:val>
                                            <p:strVal val="#ppt_x"/>
                                          </p:val>
                                        </p:tav>
                                      </p:tavLst>
                                    </p:anim>
                                    <p:anim calcmode="lin" valueType="num">
                                      <p:cBhvr>
                                        <p:cTn id="3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down)">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026"/>
                                        </p:tgtEl>
                                        <p:attrNameLst>
                                          <p:attrName>style.visibility</p:attrName>
                                        </p:attrNameLst>
                                      </p:cBhvr>
                                      <p:to>
                                        <p:strVal val="visible"/>
                                      </p:to>
                                    </p:set>
                                    <p:anim calcmode="lin" valueType="num">
                                      <p:cBhvr additive="base">
                                        <p:cTn id="49" dur="500" fill="hold"/>
                                        <p:tgtEl>
                                          <p:spTgt spid="1026"/>
                                        </p:tgtEl>
                                        <p:attrNameLst>
                                          <p:attrName>ppt_x</p:attrName>
                                        </p:attrNameLst>
                                      </p:cBhvr>
                                      <p:tavLst>
                                        <p:tav tm="0">
                                          <p:val>
                                            <p:strVal val="#ppt_x"/>
                                          </p:val>
                                        </p:tav>
                                        <p:tav tm="100000">
                                          <p:val>
                                            <p:strVal val="#ppt_x"/>
                                          </p:val>
                                        </p:tav>
                                      </p:tavLst>
                                    </p:anim>
                                    <p:anim calcmode="lin" valueType="num">
                                      <p:cBhvr additive="base">
                                        <p:cTn id="5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p:bldP spid="6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A2F05D-1D73-4B03-8103-494AEA087F2B}"/>
              </a:ext>
            </a:extLst>
          </p:cNvPr>
          <p:cNvSpPr>
            <a:spLocks noGrp="1"/>
          </p:cNvSpPr>
          <p:nvPr>
            <p:ph type="title"/>
          </p:nvPr>
        </p:nvSpPr>
        <p:spPr>
          <a:xfrm>
            <a:off x="407368" y="260648"/>
            <a:ext cx="11377264" cy="5832648"/>
          </a:xfrm>
        </p:spPr>
        <p:txBody>
          <a:bodyPr>
            <a:noAutofit/>
          </a:bodyPr>
          <a:lstStyle/>
          <a:p>
            <a:pPr algn="just"/>
            <a:r>
              <a:rPr lang="en-US" sz="3600" dirty="0">
                <a:solidFill>
                  <a:srgbClr val="FFFF00"/>
                </a:solidFill>
                <a:latin typeface="Times New Roman" panose="02020603050405020304" pitchFamily="18" charset="0"/>
                <a:cs typeface="Times New Roman" panose="02020603050405020304" pitchFamily="18" charset="0"/>
              </a:rPr>
              <a:t>   </a:t>
            </a:r>
            <a:r>
              <a:rPr lang="en-US" sz="5400" b="1" u="sng" dirty="0" err="1">
                <a:solidFill>
                  <a:srgbClr val="003300"/>
                </a:solidFill>
                <a:latin typeface="Times New Roman" panose="02020603050405020304" pitchFamily="18" charset="0"/>
                <a:cs typeface="Times New Roman" panose="02020603050405020304" pitchFamily="18" charset="0"/>
              </a:rPr>
              <a:t>Tình</a:t>
            </a:r>
            <a:r>
              <a:rPr lang="en-US" sz="5400" b="1" u="sng" dirty="0">
                <a:solidFill>
                  <a:srgbClr val="003300"/>
                </a:solidFill>
                <a:latin typeface="Times New Roman" panose="02020603050405020304" pitchFamily="18" charset="0"/>
                <a:cs typeface="Times New Roman" panose="02020603050405020304" pitchFamily="18" charset="0"/>
              </a:rPr>
              <a:t> </a:t>
            </a:r>
            <a:r>
              <a:rPr lang="en-US" sz="5400" b="1" u="sng" dirty="0" err="1">
                <a:solidFill>
                  <a:srgbClr val="003300"/>
                </a:solidFill>
                <a:latin typeface="Times New Roman" panose="02020603050405020304" pitchFamily="18" charset="0"/>
                <a:cs typeface="Times New Roman" panose="02020603050405020304" pitchFamily="18" charset="0"/>
              </a:rPr>
              <a:t>huống</a:t>
            </a:r>
            <a:r>
              <a:rPr lang="en-US" sz="5400" b="1" dirty="0">
                <a:solidFill>
                  <a:srgbClr val="0033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Mẹ</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bận</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việc</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nên</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đưa</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cho</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smtClean="0">
                <a:solidFill>
                  <a:srgbClr val="C00000"/>
                </a:solidFill>
                <a:latin typeface="Times New Roman" panose="02020603050405020304" pitchFamily="18" charset="0"/>
                <a:cs typeface="Times New Roman" panose="02020603050405020304" pitchFamily="18" charset="0"/>
              </a:rPr>
              <a:t>Minh </a:t>
            </a:r>
            <a:r>
              <a:rPr lang="vi-VN" sz="5400" b="1" dirty="0" smtClean="0">
                <a:solidFill>
                  <a:srgbClr val="C00000"/>
                </a:solidFill>
                <a:latin typeface="Times New Roman" panose="02020603050405020304" pitchFamily="18" charset="0"/>
                <a:cs typeface="Times New Roman" panose="02020603050405020304" pitchFamily="18" charset="0"/>
              </a:rPr>
              <a:t>Đức </a:t>
            </a:r>
            <a:r>
              <a:rPr lang="en-US" sz="5400" b="1" dirty="0" smtClean="0">
                <a:solidFill>
                  <a:srgbClr val="C00000"/>
                </a:solidFill>
                <a:latin typeface="Times New Roman" panose="02020603050405020304" pitchFamily="18" charset="0"/>
                <a:cs typeface="Times New Roman" panose="02020603050405020304" pitchFamily="18" charset="0"/>
              </a:rPr>
              <a:t>100 </a:t>
            </a:r>
            <a:r>
              <a:rPr lang="en-US" sz="5400" b="1" dirty="0">
                <a:solidFill>
                  <a:srgbClr val="C00000"/>
                </a:solidFill>
                <a:latin typeface="Times New Roman" panose="02020603050405020304" pitchFamily="18" charset="0"/>
                <a:cs typeface="Times New Roman" panose="02020603050405020304" pitchFamily="18" charset="0"/>
              </a:rPr>
              <a:t>000 </a:t>
            </a:r>
            <a:r>
              <a:rPr lang="en-US" sz="5400" b="1" dirty="0" err="1">
                <a:solidFill>
                  <a:srgbClr val="C00000"/>
                </a:solidFill>
                <a:latin typeface="Times New Roman" panose="02020603050405020304" pitchFamily="18" charset="0"/>
                <a:cs typeface="Times New Roman" panose="02020603050405020304" pitchFamily="18" charset="0"/>
              </a:rPr>
              <a:t>đồng</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và</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nhờ</a:t>
            </a:r>
            <a:r>
              <a:rPr lang="en-US" sz="5400" b="1" dirty="0">
                <a:solidFill>
                  <a:srgbClr val="C00000"/>
                </a:solidFill>
                <a:latin typeface="Times New Roman" panose="02020603050405020304" pitchFamily="18" charset="0"/>
                <a:cs typeface="Times New Roman" panose="02020603050405020304" pitchFamily="18" charset="0"/>
              </a:rPr>
              <a:t> Minh </a:t>
            </a:r>
            <a:r>
              <a:rPr lang="en-US" sz="5400" b="1" dirty="0" err="1">
                <a:solidFill>
                  <a:srgbClr val="C00000"/>
                </a:solidFill>
                <a:latin typeface="Times New Roman" panose="02020603050405020304" pitchFamily="18" charset="0"/>
                <a:cs typeface="Times New Roman" panose="02020603050405020304" pitchFamily="18" charset="0"/>
              </a:rPr>
              <a:t>đi</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chợ</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mua</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giúp</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mẹ</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rau</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và</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một</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số</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loại</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quả</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để</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ăn</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trong</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ngày</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Nếu</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em</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là</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smtClean="0">
                <a:solidFill>
                  <a:srgbClr val="C00000"/>
                </a:solidFill>
                <a:latin typeface="Times New Roman" panose="02020603050405020304" pitchFamily="18" charset="0"/>
                <a:cs typeface="Times New Roman" panose="02020603050405020304" pitchFamily="18" charset="0"/>
              </a:rPr>
              <a:t>Minh</a:t>
            </a:r>
            <a:r>
              <a:rPr lang="vi-VN" sz="5400" b="1" dirty="0" smtClean="0">
                <a:solidFill>
                  <a:srgbClr val="C00000"/>
                </a:solidFill>
                <a:latin typeface="Times New Roman" panose="02020603050405020304" pitchFamily="18" charset="0"/>
                <a:cs typeface="Times New Roman" panose="02020603050405020304" pitchFamily="18" charset="0"/>
              </a:rPr>
              <a:t> Đức,</a:t>
            </a:r>
            <a:r>
              <a:rPr lang="en-US" sz="5400" b="1" dirty="0" smtClean="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em</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sẽ</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chọn</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mua</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những</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rau</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và</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loại</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quả</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nào</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Vì</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smtClean="0">
                <a:solidFill>
                  <a:srgbClr val="C00000"/>
                </a:solidFill>
                <a:latin typeface="Times New Roman" panose="02020603050405020304" pitchFamily="18" charset="0"/>
                <a:cs typeface="Times New Roman" panose="02020603050405020304" pitchFamily="18" charset="0"/>
              </a:rPr>
              <a:t>sao</a:t>
            </a:r>
            <a:r>
              <a:rPr lang="en-US" sz="5400" b="1" dirty="0" smtClean="0">
                <a:solidFill>
                  <a:srgbClr val="C00000"/>
                </a:solidFill>
                <a:latin typeface="Times New Roman" panose="02020603050405020304" pitchFamily="18" charset="0"/>
                <a:cs typeface="Times New Roman" panose="02020603050405020304" pitchFamily="18" charset="0"/>
              </a:rPr>
              <a:t>?</a:t>
            </a:r>
            <a:endParaRPr lang="en-US" sz="54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911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38A7D51C-56D8-48D3-8EDE-529694CC21A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000" b="96111" l="4250" r="90000"/>
                    </a14:imgEffect>
                  </a14:imgLayer>
                </a14:imgProps>
              </a:ext>
            </a:extLst>
          </a:blip>
          <a:stretch>
            <a:fillRect/>
          </a:stretch>
        </p:blipFill>
        <p:spPr>
          <a:xfrm>
            <a:off x="-151237" y="687561"/>
            <a:ext cx="2061301" cy="1545976"/>
          </a:xfrm>
          <a:prstGeom prst="rect">
            <a:avLst/>
          </a:prstGeom>
        </p:spPr>
      </p:pic>
      <p:pic>
        <p:nvPicPr>
          <p:cNvPr id="14" name="Picture 13">
            <a:extLst>
              <a:ext uri="{FF2B5EF4-FFF2-40B4-BE49-F238E27FC236}">
                <a16:creationId xmlns:a16="http://schemas.microsoft.com/office/drawing/2014/main" xmlns="" id="{F91C775D-3568-4F2A-9BEF-506EEA9E276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25" b="82556" l="0" r="100000"/>
                    </a14:imgEffect>
                  </a14:imgLayer>
                </a14:imgProps>
              </a:ext>
            </a:extLst>
          </a:blip>
          <a:stretch>
            <a:fillRect/>
          </a:stretch>
        </p:blipFill>
        <p:spPr>
          <a:xfrm>
            <a:off x="8489982" y="767814"/>
            <a:ext cx="1693463" cy="1801154"/>
          </a:xfrm>
          <a:prstGeom prst="rect">
            <a:avLst/>
          </a:prstGeom>
        </p:spPr>
      </p:pic>
      <p:pic>
        <p:nvPicPr>
          <p:cNvPr id="16" name="Picture 15">
            <a:extLst>
              <a:ext uri="{FF2B5EF4-FFF2-40B4-BE49-F238E27FC236}">
                <a16:creationId xmlns:a16="http://schemas.microsoft.com/office/drawing/2014/main" xmlns="" id="{F0E9FAD9-750D-4ABA-A569-7D7D66D64B3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907" b="91141" l="10000" r="92000"/>
                    </a14:imgEffect>
                  </a14:imgLayer>
                </a14:imgProps>
              </a:ext>
            </a:extLst>
          </a:blip>
          <a:stretch>
            <a:fillRect/>
          </a:stretch>
        </p:blipFill>
        <p:spPr>
          <a:xfrm>
            <a:off x="6286623" y="727790"/>
            <a:ext cx="2170188" cy="1614144"/>
          </a:xfrm>
          <a:prstGeom prst="rect">
            <a:avLst/>
          </a:prstGeom>
        </p:spPr>
      </p:pic>
      <p:pic>
        <p:nvPicPr>
          <p:cNvPr id="22" name="Picture 21">
            <a:extLst>
              <a:ext uri="{FF2B5EF4-FFF2-40B4-BE49-F238E27FC236}">
                <a16:creationId xmlns:a16="http://schemas.microsoft.com/office/drawing/2014/main" xmlns="" id="{EEBFF120-1D86-4D81-9C26-6953E842836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684" b="93911" l="3646" r="96528"/>
                    </a14:imgEffect>
                  </a14:imgLayer>
                </a14:imgProps>
              </a:ext>
            </a:extLst>
          </a:blip>
          <a:stretch>
            <a:fillRect/>
          </a:stretch>
        </p:blipFill>
        <p:spPr>
          <a:xfrm>
            <a:off x="2008592" y="727845"/>
            <a:ext cx="2061301" cy="1648563"/>
          </a:xfrm>
          <a:prstGeom prst="rect">
            <a:avLst/>
          </a:prstGeom>
        </p:spPr>
      </p:pic>
      <p:pic>
        <p:nvPicPr>
          <p:cNvPr id="24" name="Picture 23">
            <a:extLst>
              <a:ext uri="{FF2B5EF4-FFF2-40B4-BE49-F238E27FC236}">
                <a16:creationId xmlns:a16="http://schemas.microsoft.com/office/drawing/2014/main" xmlns="" id="{8942E2B2-A179-4772-84B9-0588F7546E1B}"/>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517" b="97753" l="2600" r="97200"/>
                    </a14:imgEffect>
                  </a14:imgLayer>
                </a14:imgProps>
              </a:ext>
            </a:extLst>
          </a:blip>
          <a:stretch>
            <a:fillRect/>
          </a:stretch>
        </p:blipFill>
        <p:spPr>
          <a:xfrm>
            <a:off x="4118264" y="3648930"/>
            <a:ext cx="1782261" cy="1505523"/>
          </a:xfrm>
          <a:prstGeom prst="rect">
            <a:avLst/>
          </a:prstGeom>
        </p:spPr>
      </p:pic>
      <p:sp>
        <p:nvSpPr>
          <p:cNvPr id="11" name="Google Shape;1056;p35">
            <a:extLst>
              <a:ext uri="{FF2B5EF4-FFF2-40B4-BE49-F238E27FC236}">
                <a16:creationId xmlns:a16="http://schemas.microsoft.com/office/drawing/2014/main" xmlns="" id="{32024EC6-4E5A-477C-94BC-A57BD160DE6B}"/>
              </a:ext>
            </a:extLst>
          </p:cNvPr>
          <p:cNvSpPr txBox="1">
            <a:spLocks/>
          </p:cNvSpPr>
          <p:nvPr/>
        </p:nvSpPr>
        <p:spPr>
          <a:xfrm>
            <a:off x="5900524" y="2603818"/>
            <a:ext cx="3394909" cy="73784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400" dirty="0">
                <a:solidFill>
                  <a:srgbClr val="FF0000"/>
                </a:solidFill>
              </a:rPr>
              <a:t>23.000đ/kg</a:t>
            </a:r>
          </a:p>
        </p:txBody>
      </p:sp>
      <p:sp>
        <p:nvSpPr>
          <p:cNvPr id="13" name="Google Shape;1056;p35">
            <a:extLst>
              <a:ext uri="{FF2B5EF4-FFF2-40B4-BE49-F238E27FC236}">
                <a16:creationId xmlns:a16="http://schemas.microsoft.com/office/drawing/2014/main" xmlns="" id="{A84D8F16-A3E0-4385-A751-337445CE6FA4}"/>
              </a:ext>
            </a:extLst>
          </p:cNvPr>
          <p:cNvSpPr txBox="1">
            <a:spLocks/>
          </p:cNvSpPr>
          <p:nvPr/>
        </p:nvSpPr>
        <p:spPr>
          <a:xfrm>
            <a:off x="1214168" y="2520764"/>
            <a:ext cx="3394909" cy="73784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400" dirty="0">
                <a:solidFill>
                  <a:srgbClr val="FF0000"/>
                </a:solidFill>
              </a:rPr>
              <a:t>25.000đ/kg</a:t>
            </a:r>
          </a:p>
        </p:txBody>
      </p:sp>
      <p:sp>
        <p:nvSpPr>
          <p:cNvPr id="15" name="Google Shape;1056;p35">
            <a:extLst>
              <a:ext uri="{FF2B5EF4-FFF2-40B4-BE49-F238E27FC236}">
                <a16:creationId xmlns:a16="http://schemas.microsoft.com/office/drawing/2014/main" xmlns="" id="{4372E8AC-DC9D-47C9-8304-209511E78BAA}"/>
              </a:ext>
            </a:extLst>
          </p:cNvPr>
          <p:cNvSpPr txBox="1">
            <a:spLocks/>
          </p:cNvSpPr>
          <p:nvPr/>
        </p:nvSpPr>
        <p:spPr>
          <a:xfrm>
            <a:off x="-861765" y="2479596"/>
            <a:ext cx="3394909" cy="73784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400" dirty="0">
                <a:solidFill>
                  <a:srgbClr val="FF0000"/>
                </a:solidFill>
              </a:rPr>
              <a:t>45.000đ/kg</a:t>
            </a:r>
          </a:p>
        </p:txBody>
      </p:sp>
      <p:sp>
        <p:nvSpPr>
          <p:cNvPr id="17" name="Google Shape;1056;p35">
            <a:extLst>
              <a:ext uri="{FF2B5EF4-FFF2-40B4-BE49-F238E27FC236}">
                <a16:creationId xmlns:a16="http://schemas.microsoft.com/office/drawing/2014/main" xmlns="" id="{53381C35-83B1-4859-8596-E3180DBFB8AB}"/>
              </a:ext>
            </a:extLst>
          </p:cNvPr>
          <p:cNvSpPr txBox="1">
            <a:spLocks/>
          </p:cNvSpPr>
          <p:nvPr/>
        </p:nvSpPr>
        <p:spPr>
          <a:xfrm>
            <a:off x="7777832" y="2638668"/>
            <a:ext cx="3394909" cy="73784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400" dirty="0">
                <a:solidFill>
                  <a:srgbClr val="FF0000"/>
                </a:solidFill>
              </a:rPr>
              <a:t>150.000đ/kg</a:t>
            </a:r>
          </a:p>
        </p:txBody>
      </p:sp>
      <p:sp>
        <p:nvSpPr>
          <p:cNvPr id="19" name="Google Shape;1056;p35">
            <a:extLst>
              <a:ext uri="{FF2B5EF4-FFF2-40B4-BE49-F238E27FC236}">
                <a16:creationId xmlns:a16="http://schemas.microsoft.com/office/drawing/2014/main" xmlns="" id="{22DA5627-C977-4414-A4ED-CD97885723FC}"/>
              </a:ext>
            </a:extLst>
          </p:cNvPr>
          <p:cNvSpPr txBox="1">
            <a:spLocks/>
          </p:cNvSpPr>
          <p:nvPr/>
        </p:nvSpPr>
        <p:spPr>
          <a:xfrm>
            <a:off x="3381016" y="2523671"/>
            <a:ext cx="3394909" cy="73784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400" dirty="0">
                <a:solidFill>
                  <a:srgbClr val="FF0000"/>
                </a:solidFill>
              </a:rPr>
              <a:t>15.000đ/kg</a:t>
            </a:r>
          </a:p>
        </p:txBody>
      </p:sp>
      <p:sp>
        <p:nvSpPr>
          <p:cNvPr id="20" name="Google Shape;1056;p35">
            <a:extLst>
              <a:ext uri="{FF2B5EF4-FFF2-40B4-BE49-F238E27FC236}">
                <a16:creationId xmlns:a16="http://schemas.microsoft.com/office/drawing/2014/main" xmlns="" id="{0C3738A5-875F-4D8B-BDD2-567F08E25E1D}"/>
              </a:ext>
            </a:extLst>
          </p:cNvPr>
          <p:cNvSpPr txBox="1">
            <a:spLocks/>
          </p:cNvSpPr>
          <p:nvPr/>
        </p:nvSpPr>
        <p:spPr>
          <a:xfrm>
            <a:off x="-861765" y="5298771"/>
            <a:ext cx="3394909" cy="73784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400" dirty="0">
                <a:solidFill>
                  <a:srgbClr val="FF0000"/>
                </a:solidFill>
              </a:rPr>
              <a:t>30.000đ/kg</a:t>
            </a:r>
          </a:p>
        </p:txBody>
      </p:sp>
      <p:sp>
        <p:nvSpPr>
          <p:cNvPr id="21" name="Google Shape;1056;p35">
            <a:extLst>
              <a:ext uri="{FF2B5EF4-FFF2-40B4-BE49-F238E27FC236}">
                <a16:creationId xmlns:a16="http://schemas.microsoft.com/office/drawing/2014/main" xmlns="" id="{860C95F3-7146-41E0-8099-D60989D7889C}"/>
              </a:ext>
            </a:extLst>
          </p:cNvPr>
          <p:cNvSpPr txBox="1">
            <a:spLocks/>
          </p:cNvSpPr>
          <p:nvPr/>
        </p:nvSpPr>
        <p:spPr>
          <a:xfrm>
            <a:off x="1110156" y="5282520"/>
            <a:ext cx="3394909" cy="73784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400" dirty="0">
                <a:solidFill>
                  <a:srgbClr val="FF0000"/>
                </a:solidFill>
              </a:rPr>
              <a:t>10.000đ/kg</a:t>
            </a:r>
          </a:p>
        </p:txBody>
      </p:sp>
      <p:sp>
        <p:nvSpPr>
          <p:cNvPr id="23" name="Google Shape;1056;p35">
            <a:extLst>
              <a:ext uri="{FF2B5EF4-FFF2-40B4-BE49-F238E27FC236}">
                <a16:creationId xmlns:a16="http://schemas.microsoft.com/office/drawing/2014/main" xmlns="" id="{AA1C4562-87F7-463F-B9F4-750DEA7200ED}"/>
              </a:ext>
            </a:extLst>
          </p:cNvPr>
          <p:cNvSpPr txBox="1">
            <a:spLocks/>
          </p:cNvSpPr>
          <p:nvPr/>
        </p:nvSpPr>
        <p:spPr>
          <a:xfrm>
            <a:off x="3246000" y="5266269"/>
            <a:ext cx="3394909" cy="73784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400" dirty="0">
                <a:solidFill>
                  <a:srgbClr val="FF0000"/>
                </a:solidFill>
              </a:rPr>
              <a:t>40.000đ/kg</a:t>
            </a:r>
          </a:p>
        </p:txBody>
      </p:sp>
      <p:pic>
        <p:nvPicPr>
          <p:cNvPr id="25" name="Picture 24">
            <a:extLst>
              <a:ext uri="{FF2B5EF4-FFF2-40B4-BE49-F238E27FC236}">
                <a16:creationId xmlns:a16="http://schemas.microsoft.com/office/drawing/2014/main" xmlns="" id="{6BCDEC07-C63A-4EC3-AD3C-15B18B2C5FC0}"/>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885" b="89885" l="9914" r="96264"/>
                    </a14:imgEffect>
                  </a14:imgLayer>
                </a14:imgProps>
              </a:ext>
            </a:extLst>
          </a:blip>
          <a:stretch>
            <a:fillRect/>
          </a:stretch>
        </p:blipFill>
        <p:spPr>
          <a:xfrm>
            <a:off x="-358662" y="3552424"/>
            <a:ext cx="2166140" cy="1746403"/>
          </a:xfrm>
          <a:prstGeom prst="rect">
            <a:avLst/>
          </a:prstGeom>
        </p:spPr>
      </p:pic>
      <p:pic>
        <p:nvPicPr>
          <p:cNvPr id="26" name="Picture 25">
            <a:extLst>
              <a:ext uri="{FF2B5EF4-FFF2-40B4-BE49-F238E27FC236}">
                <a16:creationId xmlns:a16="http://schemas.microsoft.com/office/drawing/2014/main" xmlns="" id="{3242E57F-B393-426F-A6A6-2B29A4074DA0}"/>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6096037" y="3547667"/>
            <a:ext cx="2080087" cy="1792865"/>
          </a:xfrm>
          <a:prstGeom prst="rect">
            <a:avLst/>
          </a:prstGeom>
        </p:spPr>
      </p:pic>
      <p:pic>
        <p:nvPicPr>
          <p:cNvPr id="28" name="Picture 27">
            <a:extLst>
              <a:ext uri="{FF2B5EF4-FFF2-40B4-BE49-F238E27FC236}">
                <a16:creationId xmlns:a16="http://schemas.microsoft.com/office/drawing/2014/main" xmlns="" id="{A7C0622F-44AA-427A-92AF-BA290D477857}"/>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0" b="97500" l="4000" r="98500"/>
                    </a14:imgEffect>
                  </a14:imgLayer>
                </a14:imgProps>
              </a:ext>
            </a:extLst>
          </a:blip>
          <a:stretch>
            <a:fillRect/>
          </a:stretch>
        </p:blipFill>
        <p:spPr>
          <a:xfrm>
            <a:off x="10087818" y="3648874"/>
            <a:ext cx="2169913" cy="1737776"/>
          </a:xfrm>
          <a:prstGeom prst="rect">
            <a:avLst/>
          </a:prstGeom>
        </p:spPr>
      </p:pic>
      <p:pic>
        <p:nvPicPr>
          <p:cNvPr id="29" name="Picture 28">
            <a:extLst>
              <a:ext uri="{FF2B5EF4-FFF2-40B4-BE49-F238E27FC236}">
                <a16:creationId xmlns:a16="http://schemas.microsoft.com/office/drawing/2014/main" xmlns="" id="{B45F728F-A4F1-44DF-8952-EB9ED5D508DC}"/>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5184" b="89849" l="3750" r="97188"/>
                    </a14:imgEffect>
                  </a14:imgLayer>
                </a14:imgProps>
              </a:ext>
            </a:extLst>
          </a:blip>
          <a:stretch>
            <a:fillRect/>
          </a:stretch>
        </p:blipFill>
        <p:spPr>
          <a:xfrm>
            <a:off x="8237691" y="3614024"/>
            <a:ext cx="1992316" cy="1597316"/>
          </a:xfrm>
          <a:prstGeom prst="rect">
            <a:avLst/>
          </a:prstGeom>
        </p:spPr>
      </p:pic>
      <p:sp>
        <p:nvSpPr>
          <p:cNvPr id="31" name="Google Shape;1056;p35">
            <a:extLst>
              <a:ext uri="{FF2B5EF4-FFF2-40B4-BE49-F238E27FC236}">
                <a16:creationId xmlns:a16="http://schemas.microsoft.com/office/drawing/2014/main" xmlns="" id="{26BA269B-1EC1-418C-9650-ACA68D813A8F}"/>
              </a:ext>
            </a:extLst>
          </p:cNvPr>
          <p:cNvSpPr txBox="1">
            <a:spLocks/>
          </p:cNvSpPr>
          <p:nvPr/>
        </p:nvSpPr>
        <p:spPr>
          <a:xfrm>
            <a:off x="9727112" y="5340476"/>
            <a:ext cx="3394909" cy="73784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400" dirty="0">
                <a:solidFill>
                  <a:srgbClr val="FF0000"/>
                </a:solidFill>
              </a:rPr>
              <a:t>150.000đ/kg</a:t>
            </a:r>
          </a:p>
        </p:txBody>
      </p:sp>
      <p:sp>
        <p:nvSpPr>
          <p:cNvPr id="32" name="Google Shape;1056;p35">
            <a:extLst>
              <a:ext uri="{FF2B5EF4-FFF2-40B4-BE49-F238E27FC236}">
                <a16:creationId xmlns:a16="http://schemas.microsoft.com/office/drawing/2014/main" xmlns="" id="{FED216B7-ADA5-4AD0-A8E4-6456F52EC235}"/>
              </a:ext>
            </a:extLst>
          </p:cNvPr>
          <p:cNvSpPr txBox="1">
            <a:spLocks/>
          </p:cNvSpPr>
          <p:nvPr/>
        </p:nvSpPr>
        <p:spPr>
          <a:xfrm>
            <a:off x="5438588" y="5303373"/>
            <a:ext cx="3394909" cy="73784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400" dirty="0">
                <a:solidFill>
                  <a:srgbClr val="FF0000"/>
                </a:solidFill>
              </a:rPr>
              <a:t>100.000đ/kg</a:t>
            </a:r>
          </a:p>
        </p:txBody>
      </p:sp>
      <p:sp>
        <p:nvSpPr>
          <p:cNvPr id="33" name="Google Shape;1056;p35">
            <a:extLst>
              <a:ext uri="{FF2B5EF4-FFF2-40B4-BE49-F238E27FC236}">
                <a16:creationId xmlns:a16="http://schemas.microsoft.com/office/drawing/2014/main" xmlns="" id="{F4068B83-A7E3-441B-B8E0-1ECC43A51A0D}"/>
              </a:ext>
            </a:extLst>
          </p:cNvPr>
          <p:cNvSpPr txBox="1">
            <a:spLocks/>
          </p:cNvSpPr>
          <p:nvPr/>
        </p:nvSpPr>
        <p:spPr>
          <a:xfrm>
            <a:off x="9707588" y="2665424"/>
            <a:ext cx="3394909" cy="73784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400" dirty="0">
                <a:solidFill>
                  <a:srgbClr val="FF0000"/>
                </a:solidFill>
              </a:rPr>
              <a:t>15.000đ/kg</a:t>
            </a:r>
          </a:p>
        </p:txBody>
      </p:sp>
      <p:sp>
        <p:nvSpPr>
          <p:cNvPr id="34" name="Google Shape;1056;p35">
            <a:extLst>
              <a:ext uri="{FF2B5EF4-FFF2-40B4-BE49-F238E27FC236}">
                <a16:creationId xmlns:a16="http://schemas.microsoft.com/office/drawing/2014/main" xmlns="" id="{53D94A5E-8415-4D74-949C-59131970BE2A}"/>
              </a:ext>
            </a:extLst>
          </p:cNvPr>
          <p:cNvSpPr txBox="1">
            <a:spLocks/>
          </p:cNvSpPr>
          <p:nvPr/>
        </p:nvSpPr>
        <p:spPr>
          <a:xfrm>
            <a:off x="7639224" y="5305970"/>
            <a:ext cx="3394909" cy="73784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US" sz="2400" dirty="0">
                <a:solidFill>
                  <a:srgbClr val="FF0000"/>
                </a:solidFill>
              </a:rPr>
              <a:t>35.000đ/kg</a:t>
            </a:r>
          </a:p>
        </p:txBody>
      </p:sp>
      <p:pic>
        <p:nvPicPr>
          <p:cNvPr id="35" name="Picture 34">
            <a:extLst>
              <a:ext uri="{FF2B5EF4-FFF2-40B4-BE49-F238E27FC236}">
                <a16:creationId xmlns:a16="http://schemas.microsoft.com/office/drawing/2014/main" xmlns="" id="{3199E8B8-9224-437A-A7DF-F72855732545}"/>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0" b="99038" l="4052" r="95948"/>
                    </a14:imgEffect>
                  </a14:imgLayer>
                </a14:imgProps>
              </a:ext>
            </a:extLst>
          </a:blip>
          <a:stretch>
            <a:fillRect/>
          </a:stretch>
        </p:blipFill>
        <p:spPr>
          <a:xfrm>
            <a:off x="1881822" y="3578732"/>
            <a:ext cx="2102929" cy="1417858"/>
          </a:xfrm>
          <a:prstGeom prst="rect">
            <a:avLst/>
          </a:prstGeom>
        </p:spPr>
      </p:pic>
      <p:pic>
        <p:nvPicPr>
          <p:cNvPr id="36" name="Picture 35">
            <a:extLst>
              <a:ext uri="{FF2B5EF4-FFF2-40B4-BE49-F238E27FC236}">
                <a16:creationId xmlns:a16="http://schemas.microsoft.com/office/drawing/2014/main" xmlns="" id="{8FB3C591-12D0-4B2F-8993-B1D8088358B5}"/>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1556" b="99333" l="6375" r="93125"/>
                    </a14:imgEffect>
                  </a14:imgLayer>
                </a14:imgProps>
              </a:ext>
            </a:extLst>
          </a:blip>
          <a:stretch>
            <a:fillRect/>
          </a:stretch>
        </p:blipFill>
        <p:spPr>
          <a:xfrm>
            <a:off x="4050221" y="962813"/>
            <a:ext cx="2027675" cy="1258098"/>
          </a:xfrm>
          <a:prstGeom prst="rect">
            <a:avLst/>
          </a:prstGeom>
        </p:spPr>
      </p:pic>
      <p:pic>
        <p:nvPicPr>
          <p:cNvPr id="37" name="Picture 36">
            <a:extLst>
              <a:ext uri="{FF2B5EF4-FFF2-40B4-BE49-F238E27FC236}">
                <a16:creationId xmlns:a16="http://schemas.microsoft.com/office/drawing/2014/main" xmlns="" id="{1597F4A9-B12C-4AFA-91D7-5DAE6E1FE95D}"/>
              </a:ext>
            </a:extLst>
          </p:cNvPr>
          <p:cNvPicPr>
            <a:picLocks noChangeAspect="1"/>
          </p:cNvPicPr>
          <p:nvPr/>
        </p:nvPicPr>
        <p:blipFill>
          <a:blip r:embed="rId24">
            <a:extLst>
              <a:ext uri="{BEBA8EAE-BF5A-486C-A8C5-ECC9F3942E4B}">
                <a14:imgProps xmlns:a14="http://schemas.microsoft.com/office/drawing/2010/main">
                  <a14:imgLayer r:embed="rId25">
                    <a14:imgEffect>
                      <a14:backgroundRemoval t="0" b="100000" l="0" r="96800"/>
                    </a14:imgEffect>
                  </a14:imgLayer>
                </a14:imgProps>
              </a:ext>
            </a:extLst>
          </a:blip>
          <a:stretch>
            <a:fillRect/>
          </a:stretch>
        </p:blipFill>
        <p:spPr>
          <a:xfrm>
            <a:off x="10421205" y="907455"/>
            <a:ext cx="1992977" cy="1327323"/>
          </a:xfrm>
          <a:prstGeom prst="rect">
            <a:avLst/>
          </a:prstGeom>
        </p:spPr>
      </p:pic>
    </p:spTree>
    <p:extLst>
      <p:ext uri="{BB962C8B-B14F-4D97-AF65-F5344CB8AC3E}">
        <p14:creationId xmlns:p14="http://schemas.microsoft.com/office/powerpoint/2010/main" val="38510436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B1844CA-EEAA-45D4-BCB4-DED56C3D1533}"/>
              </a:ext>
            </a:extLst>
          </p:cNvPr>
          <p:cNvSpPr>
            <a:spLocks noGrp="1"/>
          </p:cNvSpPr>
          <p:nvPr>
            <p:ph idx="1"/>
          </p:nvPr>
        </p:nvSpPr>
        <p:spPr>
          <a:xfrm>
            <a:off x="407368" y="332656"/>
            <a:ext cx="11377264" cy="6192688"/>
          </a:xfrm>
          <a:solidFill>
            <a:schemeClr val="accent5">
              <a:lumMod val="60000"/>
              <a:lumOff val="40000"/>
            </a:schemeClr>
          </a:solidFill>
        </p:spPr>
        <p:txBody>
          <a:bodyPr>
            <a:normAutofit fontScale="92500" lnSpcReduction="20000"/>
          </a:bodyPr>
          <a:lstStyle/>
          <a:p>
            <a:pPr algn="just">
              <a:buFont typeface="Wingdings" pitchFamily="2" charset="2"/>
              <a:buChar char="Ø"/>
            </a:pPr>
            <a:r>
              <a:rPr lang="en-US" sz="7700" b="1" dirty="0" err="1">
                <a:solidFill>
                  <a:srgbClr val="FF0000"/>
                </a:solidFill>
                <a:latin typeface="Times New Roman" panose="02020603050405020304" pitchFamily="18" charset="0"/>
                <a:cs typeface="Times New Roman" panose="02020603050405020304" pitchFamily="18" charset="0"/>
              </a:rPr>
              <a:t>Lưu</a:t>
            </a:r>
            <a:r>
              <a:rPr lang="en-US" sz="7700" b="1" dirty="0">
                <a:solidFill>
                  <a:srgbClr val="FF0000"/>
                </a:solidFill>
                <a:latin typeface="Times New Roman" panose="02020603050405020304" pitchFamily="18" charset="0"/>
                <a:cs typeface="Times New Roman" panose="02020603050405020304" pitchFamily="18" charset="0"/>
              </a:rPr>
              <a:t> ý </a:t>
            </a:r>
            <a:r>
              <a:rPr lang="en-US" sz="7700" b="1" dirty="0" err="1">
                <a:solidFill>
                  <a:srgbClr val="FF0000"/>
                </a:solidFill>
                <a:latin typeface="Times New Roman" panose="02020603050405020304" pitchFamily="18" charset="0"/>
                <a:cs typeface="Times New Roman" panose="02020603050405020304" pitchFamily="18" charset="0"/>
              </a:rPr>
              <a:t>khi</a:t>
            </a:r>
            <a:r>
              <a:rPr lang="en-US" sz="7700" b="1" dirty="0">
                <a:solidFill>
                  <a:srgbClr val="FF0000"/>
                </a:solidFill>
                <a:latin typeface="Times New Roman" panose="02020603050405020304" pitchFamily="18" charset="0"/>
                <a:cs typeface="Times New Roman" panose="02020603050405020304" pitchFamily="18" charset="0"/>
              </a:rPr>
              <a:t> </a:t>
            </a:r>
            <a:r>
              <a:rPr lang="en-US" sz="7700" b="1" dirty="0" err="1">
                <a:solidFill>
                  <a:srgbClr val="FF0000"/>
                </a:solidFill>
                <a:latin typeface="Times New Roman" panose="02020603050405020304" pitchFamily="18" charset="0"/>
                <a:cs typeface="Times New Roman" panose="02020603050405020304" pitchFamily="18" charset="0"/>
              </a:rPr>
              <a:t>đi</a:t>
            </a:r>
            <a:r>
              <a:rPr lang="en-US" sz="7700" b="1" dirty="0">
                <a:solidFill>
                  <a:srgbClr val="FF0000"/>
                </a:solidFill>
                <a:latin typeface="Times New Roman" panose="02020603050405020304" pitchFamily="18" charset="0"/>
                <a:cs typeface="Times New Roman" panose="02020603050405020304" pitchFamily="18" charset="0"/>
              </a:rPr>
              <a:t> </a:t>
            </a:r>
            <a:r>
              <a:rPr lang="en-US" sz="7700" b="1" dirty="0" err="1">
                <a:solidFill>
                  <a:srgbClr val="FF0000"/>
                </a:solidFill>
                <a:latin typeface="Times New Roman" panose="02020603050405020304" pitchFamily="18" charset="0"/>
                <a:cs typeface="Times New Roman" panose="02020603050405020304" pitchFamily="18" charset="0"/>
              </a:rPr>
              <a:t>mua</a:t>
            </a:r>
            <a:r>
              <a:rPr lang="en-US" sz="7700" b="1" dirty="0">
                <a:solidFill>
                  <a:srgbClr val="FF0000"/>
                </a:solidFill>
                <a:latin typeface="Times New Roman" panose="02020603050405020304" pitchFamily="18" charset="0"/>
                <a:cs typeface="Times New Roman" panose="02020603050405020304" pitchFamily="18" charset="0"/>
              </a:rPr>
              <a:t> </a:t>
            </a:r>
            <a:r>
              <a:rPr lang="en-US" sz="7700" b="1" dirty="0" err="1">
                <a:solidFill>
                  <a:srgbClr val="FF0000"/>
                </a:solidFill>
                <a:latin typeface="Times New Roman" panose="02020603050405020304" pitchFamily="18" charset="0"/>
                <a:cs typeface="Times New Roman" panose="02020603050405020304" pitchFamily="18" charset="0"/>
              </a:rPr>
              <a:t>sắm</a:t>
            </a:r>
            <a:r>
              <a:rPr lang="en-US" sz="7700" b="1" dirty="0">
                <a:solidFill>
                  <a:srgbClr val="FF0000"/>
                </a:solidFill>
                <a:latin typeface="Times New Roman" panose="02020603050405020304" pitchFamily="18" charset="0"/>
                <a:cs typeface="Times New Roman" panose="02020603050405020304" pitchFamily="18" charset="0"/>
              </a:rPr>
              <a:t>:</a:t>
            </a:r>
          </a:p>
          <a:p>
            <a:pPr marL="0" indent="0" algn="just">
              <a:buNone/>
            </a:pPr>
            <a:r>
              <a:rPr lang="en-US" sz="7000" b="1" dirty="0" smtClean="0">
                <a:solidFill>
                  <a:srgbClr val="006600"/>
                </a:solidFill>
                <a:latin typeface="Times New Roman" panose="02020603050405020304" pitchFamily="18" charset="0"/>
                <a:cs typeface="Times New Roman" panose="02020603050405020304" pitchFamily="18" charset="0"/>
              </a:rPr>
              <a:t>- </a:t>
            </a:r>
            <a:r>
              <a:rPr lang="en-US" sz="6400" b="1" dirty="0" err="1">
                <a:solidFill>
                  <a:srgbClr val="006600"/>
                </a:solidFill>
                <a:latin typeface="Times New Roman" panose="02020603050405020304" pitchFamily="18" charset="0"/>
                <a:cs typeface="Times New Roman" panose="02020603050405020304" pitchFamily="18" charset="0"/>
              </a:rPr>
              <a:t>Chọn</a:t>
            </a:r>
            <a:r>
              <a:rPr lang="en-US" sz="6400" b="1" dirty="0">
                <a:solidFill>
                  <a:srgbClr val="006600"/>
                </a:solidFill>
                <a:latin typeface="Times New Roman" panose="02020603050405020304" pitchFamily="18" charset="0"/>
                <a:cs typeface="Times New Roman" panose="02020603050405020304" pitchFamily="18" charset="0"/>
              </a:rPr>
              <a:t> </a:t>
            </a:r>
            <a:r>
              <a:rPr lang="en-US" sz="6400" b="1" dirty="0" err="1">
                <a:solidFill>
                  <a:srgbClr val="006600"/>
                </a:solidFill>
                <a:latin typeface="Times New Roman" panose="02020603050405020304" pitchFamily="18" charset="0"/>
                <a:cs typeface="Times New Roman" panose="02020603050405020304" pitchFamily="18" charset="0"/>
              </a:rPr>
              <a:t>nơi</a:t>
            </a:r>
            <a:r>
              <a:rPr lang="en-US" sz="6400" b="1" dirty="0">
                <a:solidFill>
                  <a:srgbClr val="006600"/>
                </a:solidFill>
                <a:latin typeface="Times New Roman" panose="02020603050405020304" pitchFamily="18" charset="0"/>
                <a:cs typeface="Times New Roman" panose="02020603050405020304" pitchFamily="18" charset="0"/>
              </a:rPr>
              <a:t> </a:t>
            </a:r>
            <a:r>
              <a:rPr lang="en-US" sz="6400" b="1" dirty="0" err="1">
                <a:solidFill>
                  <a:srgbClr val="006600"/>
                </a:solidFill>
                <a:latin typeface="Times New Roman" panose="02020603050405020304" pitchFamily="18" charset="0"/>
                <a:cs typeface="Times New Roman" panose="02020603050405020304" pitchFamily="18" charset="0"/>
              </a:rPr>
              <a:t>có</a:t>
            </a:r>
            <a:r>
              <a:rPr lang="en-US" sz="6400" b="1" dirty="0">
                <a:solidFill>
                  <a:srgbClr val="006600"/>
                </a:solidFill>
                <a:latin typeface="Times New Roman" panose="02020603050405020304" pitchFamily="18" charset="0"/>
                <a:cs typeface="Times New Roman" panose="02020603050405020304" pitchFamily="18" charset="0"/>
              </a:rPr>
              <a:t> </a:t>
            </a:r>
            <a:r>
              <a:rPr lang="en-US" sz="6400" b="1" dirty="0" err="1">
                <a:solidFill>
                  <a:srgbClr val="006600"/>
                </a:solidFill>
                <a:latin typeface="Times New Roman" panose="02020603050405020304" pitchFamily="18" charset="0"/>
                <a:cs typeface="Times New Roman" panose="02020603050405020304" pitchFamily="18" charset="0"/>
              </a:rPr>
              <a:t>sản</a:t>
            </a:r>
            <a:r>
              <a:rPr lang="en-US" sz="6400" b="1" dirty="0">
                <a:solidFill>
                  <a:srgbClr val="006600"/>
                </a:solidFill>
                <a:latin typeface="Times New Roman" panose="02020603050405020304" pitchFamily="18" charset="0"/>
                <a:cs typeface="Times New Roman" panose="02020603050405020304" pitchFamily="18" charset="0"/>
              </a:rPr>
              <a:t> </a:t>
            </a:r>
            <a:r>
              <a:rPr lang="en-US" sz="6400" b="1" dirty="0" err="1">
                <a:solidFill>
                  <a:srgbClr val="006600"/>
                </a:solidFill>
                <a:latin typeface="Times New Roman" panose="02020603050405020304" pitchFamily="18" charset="0"/>
                <a:cs typeface="Times New Roman" panose="02020603050405020304" pitchFamily="18" charset="0"/>
              </a:rPr>
              <a:t>phẩm</a:t>
            </a:r>
            <a:r>
              <a:rPr lang="en-US" sz="6400" b="1" dirty="0">
                <a:solidFill>
                  <a:srgbClr val="006600"/>
                </a:solidFill>
                <a:latin typeface="Times New Roman" panose="02020603050405020304" pitchFamily="18" charset="0"/>
                <a:cs typeface="Times New Roman" panose="02020603050405020304" pitchFamily="18" charset="0"/>
              </a:rPr>
              <a:t> </a:t>
            </a:r>
            <a:r>
              <a:rPr lang="en-US" sz="6400" b="1" dirty="0" err="1">
                <a:solidFill>
                  <a:srgbClr val="006600"/>
                </a:solidFill>
                <a:latin typeface="Times New Roman" panose="02020603050405020304" pitchFamily="18" charset="0"/>
                <a:cs typeface="Times New Roman" panose="02020603050405020304" pitchFamily="18" charset="0"/>
              </a:rPr>
              <a:t>chất</a:t>
            </a:r>
            <a:r>
              <a:rPr lang="en-US" sz="6400" b="1" dirty="0">
                <a:solidFill>
                  <a:srgbClr val="006600"/>
                </a:solidFill>
                <a:latin typeface="Times New Roman" panose="02020603050405020304" pitchFamily="18" charset="0"/>
                <a:cs typeface="Times New Roman" panose="02020603050405020304" pitchFamily="18" charset="0"/>
              </a:rPr>
              <a:t> </a:t>
            </a:r>
            <a:r>
              <a:rPr lang="en-US" sz="6400" b="1" dirty="0" err="1">
                <a:solidFill>
                  <a:srgbClr val="006600"/>
                </a:solidFill>
                <a:latin typeface="Times New Roman" panose="02020603050405020304" pitchFamily="18" charset="0"/>
                <a:cs typeface="Times New Roman" panose="02020603050405020304" pitchFamily="18" charset="0"/>
              </a:rPr>
              <a:t>lượng</a:t>
            </a:r>
            <a:r>
              <a:rPr lang="en-US" sz="6400" b="1" dirty="0">
                <a:solidFill>
                  <a:srgbClr val="006600"/>
                </a:solidFill>
                <a:latin typeface="Times New Roman" panose="02020603050405020304" pitchFamily="18" charset="0"/>
                <a:cs typeface="Times New Roman" panose="02020603050405020304" pitchFamily="18" charset="0"/>
              </a:rPr>
              <a:t>, </a:t>
            </a:r>
            <a:r>
              <a:rPr lang="en-US" sz="6400" b="1" dirty="0" err="1">
                <a:solidFill>
                  <a:srgbClr val="006600"/>
                </a:solidFill>
                <a:latin typeface="Times New Roman" panose="02020603050405020304" pitchFamily="18" charset="0"/>
                <a:cs typeface="Times New Roman" panose="02020603050405020304" pitchFamily="18" charset="0"/>
              </a:rPr>
              <a:t>giá</a:t>
            </a:r>
            <a:r>
              <a:rPr lang="en-US" sz="6400" b="1" dirty="0">
                <a:solidFill>
                  <a:srgbClr val="006600"/>
                </a:solidFill>
                <a:latin typeface="Times New Roman" panose="02020603050405020304" pitchFamily="18" charset="0"/>
                <a:cs typeface="Times New Roman" panose="02020603050405020304" pitchFamily="18" charset="0"/>
              </a:rPr>
              <a:t> </a:t>
            </a:r>
            <a:r>
              <a:rPr lang="en-US" sz="6400" b="1" dirty="0" err="1">
                <a:solidFill>
                  <a:srgbClr val="006600"/>
                </a:solidFill>
                <a:latin typeface="Times New Roman" panose="02020603050405020304" pitchFamily="18" charset="0"/>
                <a:cs typeface="Times New Roman" panose="02020603050405020304" pitchFamily="18" charset="0"/>
              </a:rPr>
              <a:t>cả</a:t>
            </a:r>
            <a:r>
              <a:rPr lang="en-US" sz="6400" b="1" dirty="0">
                <a:solidFill>
                  <a:srgbClr val="006600"/>
                </a:solidFill>
                <a:latin typeface="Times New Roman" panose="02020603050405020304" pitchFamily="18" charset="0"/>
                <a:cs typeface="Times New Roman" panose="02020603050405020304" pitchFamily="18" charset="0"/>
              </a:rPr>
              <a:t> </a:t>
            </a:r>
            <a:r>
              <a:rPr lang="en-US" sz="6400" b="1" dirty="0" err="1">
                <a:solidFill>
                  <a:srgbClr val="006600"/>
                </a:solidFill>
                <a:latin typeface="Times New Roman" panose="02020603050405020304" pitchFamily="18" charset="0"/>
                <a:cs typeface="Times New Roman" panose="02020603050405020304" pitchFamily="18" charset="0"/>
              </a:rPr>
              <a:t>hợp</a:t>
            </a:r>
            <a:r>
              <a:rPr lang="en-US" sz="6400" b="1" dirty="0">
                <a:solidFill>
                  <a:srgbClr val="006600"/>
                </a:solidFill>
                <a:latin typeface="Times New Roman" panose="02020603050405020304" pitchFamily="18" charset="0"/>
                <a:cs typeface="Times New Roman" panose="02020603050405020304" pitchFamily="18" charset="0"/>
              </a:rPr>
              <a:t> </a:t>
            </a:r>
            <a:r>
              <a:rPr lang="en-US" sz="6400" b="1" dirty="0" err="1">
                <a:solidFill>
                  <a:srgbClr val="006600"/>
                </a:solidFill>
                <a:latin typeface="Times New Roman" panose="02020603050405020304" pitchFamily="18" charset="0"/>
                <a:cs typeface="Times New Roman" panose="02020603050405020304" pitchFamily="18" charset="0"/>
              </a:rPr>
              <a:t>lí</a:t>
            </a:r>
            <a:r>
              <a:rPr lang="en-US" sz="6400" b="1" dirty="0">
                <a:solidFill>
                  <a:srgbClr val="006600"/>
                </a:solidFill>
                <a:latin typeface="Times New Roman" panose="02020603050405020304" pitchFamily="18" charset="0"/>
                <a:cs typeface="Times New Roman" panose="02020603050405020304" pitchFamily="18" charset="0"/>
              </a:rPr>
              <a:t>. </a:t>
            </a:r>
          </a:p>
          <a:p>
            <a:pPr marL="0" indent="0" algn="just">
              <a:buNone/>
            </a:pPr>
            <a:r>
              <a:rPr lang="en-US" sz="6400" b="1" dirty="0" smtClean="0">
                <a:solidFill>
                  <a:srgbClr val="006600"/>
                </a:solidFill>
                <a:latin typeface="Times New Roman" panose="02020603050405020304" pitchFamily="18" charset="0"/>
                <a:cs typeface="Times New Roman" panose="02020603050405020304" pitchFamily="18" charset="0"/>
              </a:rPr>
              <a:t>- </a:t>
            </a:r>
            <a:r>
              <a:rPr lang="vi-VN" sz="6400" b="1" dirty="0" smtClean="0">
                <a:solidFill>
                  <a:srgbClr val="006600"/>
                </a:solidFill>
                <a:latin typeface="Times New Roman" panose="02020603050405020304" pitchFamily="18" charset="0"/>
                <a:cs typeface="Times New Roman" panose="02020603050405020304" pitchFamily="18" charset="0"/>
              </a:rPr>
              <a:t> </a:t>
            </a:r>
            <a:r>
              <a:rPr lang="en-US" sz="6400" b="1" dirty="0" err="1" smtClean="0">
                <a:solidFill>
                  <a:srgbClr val="006600"/>
                </a:solidFill>
                <a:latin typeface="Times New Roman" panose="02020603050405020304" pitchFamily="18" charset="0"/>
                <a:cs typeface="Times New Roman" panose="02020603050405020304" pitchFamily="18" charset="0"/>
              </a:rPr>
              <a:t>Mua</a:t>
            </a:r>
            <a:r>
              <a:rPr lang="en-US" sz="6400" b="1" dirty="0" smtClean="0">
                <a:solidFill>
                  <a:srgbClr val="006600"/>
                </a:solidFill>
                <a:latin typeface="Times New Roman" panose="02020603050405020304" pitchFamily="18" charset="0"/>
                <a:cs typeface="Times New Roman" panose="02020603050405020304" pitchFamily="18" charset="0"/>
              </a:rPr>
              <a:t> </a:t>
            </a:r>
            <a:r>
              <a:rPr lang="en-US" sz="6400" b="1" dirty="0" err="1">
                <a:solidFill>
                  <a:srgbClr val="006600"/>
                </a:solidFill>
                <a:latin typeface="Times New Roman" panose="02020603050405020304" pitchFamily="18" charset="0"/>
                <a:cs typeface="Times New Roman" panose="02020603050405020304" pitchFamily="18" charset="0"/>
              </a:rPr>
              <a:t>hàng</a:t>
            </a:r>
            <a:r>
              <a:rPr lang="en-US" sz="6400" b="1" dirty="0">
                <a:solidFill>
                  <a:srgbClr val="006600"/>
                </a:solidFill>
                <a:latin typeface="Times New Roman" panose="02020603050405020304" pitchFamily="18" charset="0"/>
                <a:cs typeface="Times New Roman" panose="02020603050405020304" pitchFamily="18" charset="0"/>
              </a:rPr>
              <a:t> </a:t>
            </a:r>
            <a:r>
              <a:rPr lang="en-US" sz="6400" b="1" dirty="0" err="1">
                <a:solidFill>
                  <a:srgbClr val="006600"/>
                </a:solidFill>
                <a:latin typeface="Times New Roman" panose="02020603050405020304" pitchFamily="18" charset="0"/>
                <a:cs typeface="Times New Roman" panose="02020603050405020304" pitchFamily="18" charset="0"/>
              </a:rPr>
              <a:t>với</a:t>
            </a:r>
            <a:r>
              <a:rPr lang="en-US" sz="6400" b="1" dirty="0">
                <a:solidFill>
                  <a:srgbClr val="006600"/>
                </a:solidFill>
                <a:latin typeface="Times New Roman" panose="02020603050405020304" pitchFamily="18" charset="0"/>
                <a:cs typeface="Times New Roman" panose="02020603050405020304" pitchFamily="18" charset="0"/>
              </a:rPr>
              <a:t> </a:t>
            </a:r>
            <a:r>
              <a:rPr lang="en-US" sz="6400" b="1" dirty="0" err="1">
                <a:solidFill>
                  <a:srgbClr val="006600"/>
                </a:solidFill>
                <a:latin typeface="Times New Roman" panose="02020603050405020304" pitchFamily="18" charset="0"/>
                <a:cs typeface="Times New Roman" panose="02020603050405020304" pitchFamily="18" charset="0"/>
              </a:rPr>
              <a:t>số</a:t>
            </a:r>
            <a:r>
              <a:rPr lang="en-US" sz="6400" b="1" dirty="0">
                <a:solidFill>
                  <a:srgbClr val="006600"/>
                </a:solidFill>
                <a:latin typeface="Times New Roman" panose="02020603050405020304" pitchFamily="18" charset="0"/>
                <a:cs typeface="Times New Roman" panose="02020603050405020304" pitchFamily="18" charset="0"/>
              </a:rPr>
              <a:t> </a:t>
            </a:r>
            <a:r>
              <a:rPr lang="en-US" sz="6400" b="1" dirty="0" err="1">
                <a:solidFill>
                  <a:srgbClr val="006600"/>
                </a:solidFill>
                <a:latin typeface="Times New Roman" panose="02020603050405020304" pitchFamily="18" charset="0"/>
                <a:cs typeface="Times New Roman" panose="02020603050405020304" pitchFamily="18" charset="0"/>
              </a:rPr>
              <a:t>lượng</a:t>
            </a:r>
            <a:r>
              <a:rPr lang="en-US" sz="6400" b="1" dirty="0">
                <a:solidFill>
                  <a:srgbClr val="006600"/>
                </a:solidFill>
                <a:latin typeface="Times New Roman" panose="02020603050405020304" pitchFamily="18" charset="0"/>
                <a:cs typeface="Times New Roman" panose="02020603050405020304" pitchFamily="18" charset="0"/>
              </a:rPr>
              <a:t> </a:t>
            </a:r>
            <a:r>
              <a:rPr lang="en-US" sz="6400" b="1" dirty="0" err="1">
                <a:solidFill>
                  <a:srgbClr val="006600"/>
                </a:solidFill>
                <a:latin typeface="Times New Roman" panose="02020603050405020304" pitchFamily="18" charset="0"/>
                <a:cs typeface="Times New Roman" panose="02020603050405020304" pitchFamily="18" charset="0"/>
              </a:rPr>
              <a:t>đủ</a:t>
            </a:r>
            <a:r>
              <a:rPr lang="en-US" sz="6400" b="1" dirty="0">
                <a:solidFill>
                  <a:srgbClr val="006600"/>
                </a:solidFill>
                <a:latin typeface="Times New Roman" panose="02020603050405020304" pitchFamily="18" charset="0"/>
                <a:cs typeface="Times New Roman" panose="02020603050405020304" pitchFamily="18" charset="0"/>
              </a:rPr>
              <a:t> </a:t>
            </a:r>
            <a:r>
              <a:rPr lang="en-US" sz="6400" b="1" dirty="0" err="1">
                <a:solidFill>
                  <a:srgbClr val="006600"/>
                </a:solidFill>
                <a:latin typeface="Times New Roman" panose="02020603050405020304" pitchFamily="18" charset="0"/>
                <a:cs typeface="Times New Roman" panose="02020603050405020304" pitchFamily="18" charset="0"/>
              </a:rPr>
              <a:t>dùng</a:t>
            </a:r>
            <a:r>
              <a:rPr lang="en-US" sz="6400" b="1" dirty="0">
                <a:solidFill>
                  <a:srgbClr val="006600"/>
                </a:solidFill>
                <a:latin typeface="Times New Roman" panose="02020603050405020304" pitchFamily="18" charset="0"/>
                <a:cs typeface="Times New Roman" panose="02020603050405020304" pitchFamily="18" charset="0"/>
              </a:rPr>
              <a:t>.</a:t>
            </a:r>
          </a:p>
          <a:p>
            <a:pPr marL="0" indent="0" algn="just">
              <a:buNone/>
            </a:pPr>
            <a:r>
              <a:rPr lang="en-US" sz="6400" b="1" dirty="0" smtClean="0">
                <a:solidFill>
                  <a:srgbClr val="006600"/>
                </a:solidFill>
                <a:latin typeface="Times New Roman" panose="02020603050405020304" pitchFamily="18" charset="0"/>
                <a:cs typeface="Times New Roman" panose="02020603050405020304" pitchFamily="18" charset="0"/>
              </a:rPr>
              <a:t>- </a:t>
            </a:r>
            <a:r>
              <a:rPr lang="en-US" sz="6400" b="1" dirty="0" err="1">
                <a:solidFill>
                  <a:srgbClr val="006600"/>
                </a:solidFill>
                <a:latin typeface="Times New Roman" panose="02020603050405020304" pitchFamily="18" charset="0"/>
                <a:cs typeface="Times New Roman" panose="02020603050405020304" pitchFamily="18" charset="0"/>
              </a:rPr>
              <a:t>Tuỳ</a:t>
            </a:r>
            <a:r>
              <a:rPr lang="en-US" sz="6400" b="1" dirty="0">
                <a:solidFill>
                  <a:srgbClr val="006600"/>
                </a:solidFill>
                <a:latin typeface="Times New Roman" panose="02020603050405020304" pitchFamily="18" charset="0"/>
                <a:cs typeface="Times New Roman" panose="02020603050405020304" pitchFamily="18" charset="0"/>
              </a:rPr>
              <a:t> </a:t>
            </a:r>
            <a:r>
              <a:rPr lang="en-US" sz="6400" b="1" dirty="0" err="1">
                <a:solidFill>
                  <a:srgbClr val="006600"/>
                </a:solidFill>
                <a:latin typeface="Times New Roman" panose="02020603050405020304" pitchFamily="18" charset="0"/>
                <a:cs typeface="Times New Roman" panose="02020603050405020304" pitchFamily="18" charset="0"/>
              </a:rPr>
              <a:t>theo</a:t>
            </a:r>
            <a:r>
              <a:rPr lang="en-US" sz="6400" b="1" dirty="0">
                <a:solidFill>
                  <a:srgbClr val="006600"/>
                </a:solidFill>
                <a:latin typeface="Times New Roman" panose="02020603050405020304" pitchFamily="18" charset="0"/>
                <a:cs typeface="Times New Roman" panose="02020603050405020304" pitchFamily="18" charset="0"/>
              </a:rPr>
              <a:t> </a:t>
            </a:r>
            <a:r>
              <a:rPr lang="en-US" sz="6400" b="1" dirty="0" err="1">
                <a:solidFill>
                  <a:srgbClr val="006600"/>
                </a:solidFill>
                <a:latin typeface="Times New Roman" panose="02020603050405020304" pitchFamily="18" charset="0"/>
                <a:cs typeface="Times New Roman" panose="02020603050405020304" pitchFamily="18" charset="0"/>
              </a:rPr>
              <a:t>hoàn</a:t>
            </a:r>
            <a:r>
              <a:rPr lang="en-US" sz="6400" b="1" dirty="0">
                <a:solidFill>
                  <a:srgbClr val="006600"/>
                </a:solidFill>
                <a:latin typeface="Times New Roman" panose="02020603050405020304" pitchFamily="18" charset="0"/>
                <a:cs typeface="Times New Roman" panose="02020603050405020304" pitchFamily="18" charset="0"/>
              </a:rPr>
              <a:t> </a:t>
            </a:r>
            <a:r>
              <a:rPr lang="en-US" sz="6400" b="1" dirty="0" err="1">
                <a:solidFill>
                  <a:srgbClr val="006600"/>
                </a:solidFill>
                <a:latin typeface="Times New Roman" panose="02020603050405020304" pitchFamily="18" charset="0"/>
                <a:cs typeface="Times New Roman" panose="02020603050405020304" pitchFamily="18" charset="0"/>
              </a:rPr>
              <a:t>cảnh</a:t>
            </a:r>
            <a:r>
              <a:rPr lang="en-US" sz="6400" b="1" dirty="0">
                <a:solidFill>
                  <a:srgbClr val="006600"/>
                </a:solidFill>
                <a:latin typeface="Times New Roman" panose="02020603050405020304" pitchFamily="18" charset="0"/>
                <a:cs typeface="Times New Roman" panose="02020603050405020304" pitchFamily="18" charset="0"/>
              </a:rPr>
              <a:t> </a:t>
            </a:r>
            <a:r>
              <a:rPr lang="en-US" sz="6400" b="1" dirty="0" err="1">
                <a:solidFill>
                  <a:srgbClr val="006600"/>
                </a:solidFill>
                <a:latin typeface="Times New Roman" panose="02020603050405020304" pitchFamily="18" charset="0"/>
                <a:cs typeface="Times New Roman" panose="02020603050405020304" pitchFamily="18" charset="0"/>
              </a:rPr>
              <a:t>kinh</a:t>
            </a:r>
            <a:r>
              <a:rPr lang="en-US" sz="6400" b="1" dirty="0">
                <a:solidFill>
                  <a:srgbClr val="006600"/>
                </a:solidFill>
                <a:latin typeface="Times New Roman" panose="02020603050405020304" pitchFamily="18" charset="0"/>
                <a:cs typeface="Times New Roman" panose="02020603050405020304" pitchFamily="18" charset="0"/>
              </a:rPr>
              <a:t> </a:t>
            </a:r>
            <a:r>
              <a:rPr lang="en-US" sz="6400" b="1" dirty="0" err="1">
                <a:solidFill>
                  <a:srgbClr val="006600"/>
                </a:solidFill>
                <a:latin typeface="Times New Roman" panose="02020603050405020304" pitchFamily="18" charset="0"/>
                <a:cs typeface="Times New Roman" panose="02020603050405020304" pitchFamily="18" charset="0"/>
              </a:rPr>
              <a:t>tế</a:t>
            </a:r>
            <a:r>
              <a:rPr lang="en-US" sz="6400" b="1" dirty="0">
                <a:solidFill>
                  <a:srgbClr val="006600"/>
                </a:solidFill>
                <a:latin typeface="Times New Roman" panose="02020603050405020304" pitchFamily="18" charset="0"/>
                <a:cs typeface="Times New Roman" panose="02020603050405020304" pitchFamily="18" charset="0"/>
              </a:rPr>
              <a:t> </a:t>
            </a:r>
            <a:r>
              <a:rPr lang="en-US" sz="6400" b="1" dirty="0" err="1">
                <a:solidFill>
                  <a:srgbClr val="006600"/>
                </a:solidFill>
                <a:latin typeface="Times New Roman" panose="02020603050405020304" pitchFamily="18" charset="0"/>
                <a:cs typeface="Times New Roman" panose="02020603050405020304" pitchFamily="18" charset="0"/>
              </a:rPr>
              <a:t>gia</a:t>
            </a:r>
            <a:r>
              <a:rPr lang="en-US" sz="6400" b="1" dirty="0">
                <a:solidFill>
                  <a:srgbClr val="006600"/>
                </a:solidFill>
                <a:latin typeface="Times New Roman" panose="02020603050405020304" pitchFamily="18" charset="0"/>
                <a:cs typeface="Times New Roman" panose="02020603050405020304" pitchFamily="18" charset="0"/>
              </a:rPr>
              <a:t> </a:t>
            </a:r>
            <a:r>
              <a:rPr lang="en-US" sz="6400" b="1" dirty="0" err="1">
                <a:solidFill>
                  <a:srgbClr val="006600"/>
                </a:solidFill>
                <a:latin typeface="Times New Roman" panose="02020603050405020304" pitchFamily="18" charset="0"/>
                <a:cs typeface="Times New Roman" panose="02020603050405020304" pitchFamily="18" charset="0"/>
              </a:rPr>
              <a:t>đình</a:t>
            </a:r>
            <a:r>
              <a:rPr lang="en-US" sz="6400" b="1" dirty="0">
                <a:solidFill>
                  <a:srgbClr val="006600"/>
                </a:solidFill>
                <a:latin typeface="Times New Roman" panose="02020603050405020304" pitchFamily="18" charset="0"/>
                <a:cs typeface="Times New Roman" panose="02020603050405020304" pitchFamily="18" charset="0"/>
              </a:rPr>
              <a:t>, </a:t>
            </a:r>
            <a:r>
              <a:rPr lang="en-US" sz="6400" b="1" dirty="0" err="1">
                <a:solidFill>
                  <a:srgbClr val="006600"/>
                </a:solidFill>
                <a:latin typeface="Times New Roman" panose="02020603050405020304" pitchFamily="18" charset="0"/>
                <a:cs typeface="Times New Roman" panose="02020603050405020304" pitchFamily="18" charset="0"/>
              </a:rPr>
              <a:t>chọn</a:t>
            </a:r>
            <a:r>
              <a:rPr lang="en-US" sz="6400" b="1" dirty="0">
                <a:solidFill>
                  <a:srgbClr val="006600"/>
                </a:solidFill>
                <a:latin typeface="Times New Roman" panose="02020603050405020304" pitchFamily="18" charset="0"/>
                <a:cs typeface="Times New Roman" panose="02020603050405020304" pitchFamily="18" charset="0"/>
              </a:rPr>
              <a:t> </a:t>
            </a:r>
            <a:r>
              <a:rPr lang="en-US" sz="6400" b="1" dirty="0" err="1">
                <a:solidFill>
                  <a:srgbClr val="006600"/>
                </a:solidFill>
                <a:latin typeface="Times New Roman" panose="02020603050405020304" pitchFamily="18" charset="0"/>
                <a:cs typeface="Times New Roman" panose="02020603050405020304" pitchFamily="18" charset="0"/>
              </a:rPr>
              <a:t>mua</a:t>
            </a:r>
            <a:r>
              <a:rPr lang="en-US" sz="6400" b="1" dirty="0">
                <a:solidFill>
                  <a:srgbClr val="006600"/>
                </a:solidFill>
                <a:latin typeface="Times New Roman" panose="02020603050405020304" pitchFamily="18" charset="0"/>
                <a:cs typeface="Times New Roman" panose="02020603050405020304" pitchFamily="18" charset="0"/>
              </a:rPr>
              <a:t> </a:t>
            </a:r>
            <a:r>
              <a:rPr lang="en-US" sz="6400" b="1" dirty="0" err="1">
                <a:solidFill>
                  <a:srgbClr val="006600"/>
                </a:solidFill>
                <a:latin typeface="Times New Roman" panose="02020603050405020304" pitchFamily="18" charset="0"/>
                <a:cs typeface="Times New Roman" panose="02020603050405020304" pitchFamily="18" charset="0"/>
              </a:rPr>
              <a:t>những</a:t>
            </a:r>
            <a:r>
              <a:rPr lang="en-US" sz="6400" b="1" dirty="0">
                <a:solidFill>
                  <a:srgbClr val="006600"/>
                </a:solidFill>
                <a:latin typeface="Times New Roman" panose="02020603050405020304" pitchFamily="18" charset="0"/>
                <a:cs typeface="Times New Roman" panose="02020603050405020304" pitchFamily="18" charset="0"/>
              </a:rPr>
              <a:t> </a:t>
            </a:r>
            <a:r>
              <a:rPr lang="en-US" sz="6400" b="1" dirty="0" err="1">
                <a:solidFill>
                  <a:srgbClr val="006600"/>
                </a:solidFill>
                <a:latin typeface="Times New Roman" panose="02020603050405020304" pitchFamily="18" charset="0"/>
                <a:cs typeface="Times New Roman" panose="02020603050405020304" pitchFamily="18" charset="0"/>
              </a:rPr>
              <a:t>sản</a:t>
            </a:r>
            <a:r>
              <a:rPr lang="en-US" sz="6400" b="1" dirty="0">
                <a:solidFill>
                  <a:srgbClr val="006600"/>
                </a:solidFill>
                <a:latin typeface="Times New Roman" panose="02020603050405020304" pitchFamily="18" charset="0"/>
                <a:cs typeface="Times New Roman" panose="02020603050405020304" pitchFamily="18" charset="0"/>
              </a:rPr>
              <a:t> </a:t>
            </a:r>
            <a:r>
              <a:rPr lang="en-US" sz="6400" b="1" dirty="0" err="1">
                <a:solidFill>
                  <a:srgbClr val="006600"/>
                </a:solidFill>
                <a:latin typeface="Times New Roman" panose="02020603050405020304" pitchFamily="18" charset="0"/>
                <a:cs typeface="Times New Roman" panose="02020603050405020304" pitchFamily="18" charset="0"/>
              </a:rPr>
              <a:t>phẩm</a:t>
            </a:r>
            <a:r>
              <a:rPr lang="en-US" sz="6400" b="1" dirty="0">
                <a:solidFill>
                  <a:srgbClr val="006600"/>
                </a:solidFill>
                <a:latin typeface="Times New Roman" panose="02020603050405020304" pitchFamily="18" charset="0"/>
                <a:cs typeface="Times New Roman" panose="02020603050405020304" pitchFamily="18" charset="0"/>
              </a:rPr>
              <a:t> </a:t>
            </a:r>
            <a:r>
              <a:rPr lang="en-US" sz="6400" b="1" dirty="0" err="1">
                <a:solidFill>
                  <a:srgbClr val="006600"/>
                </a:solidFill>
                <a:latin typeface="Times New Roman" panose="02020603050405020304" pitchFamily="18" charset="0"/>
                <a:cs typeface="Times New Roman" panose="02020603050405020304" pitchFamily="18" charset="0"/>
              </a:rPr>
              <a:t>phù</a:t>
            </a:r>
            <a:r>
              <a:rPr lang="en-US" sz="6400" b="1" dirty="0">
                <a:solidFill>
                  <a:srgbClr val="006600"/>
                </a:solidFill>
                <a:latin typeface="Times New Roman" panose="02020603050405020304" pitchFamily="18" charset="0"/>
                <a:cs typeface="Times New Roman" panose="02020603050405020304" pitchFamily="18" charset="0"/>
              </a:rPr>
              <a:t> </a:t>
            </a:r>
            <a:r>
              <a:rPr lang="en-US" sz="6400" b="1" dirty="0" err="1">
                <a:solidFill>
                  <a:srgbClr val="006600"/>
                </a:solidFill>
                <a:latin typeface="Times New Roman" panose="02020603050405020304" pitchFamily="18" charset="0"/>
                <a:cs typeface="Times New Roman" panose="02020603050405020304" pitchFamily="18" charset="0"/>
              </a:rPr>
              <a:t>hợp</a:t>
            </a:r>
            <a:r>
              <a:rPr lang="en-US" sz="6400" b="1" dirty="0">
                <a:solidFill>
                  <a:srgbClr val="006600"/>
                </a:solidFill>
                <a:latin typeface="Times New Roman" panose="02020603050405020304" pitchFamily="18" charset="0"/>
                <a:cs typeface="Times New Roman" panose="02020603050405020304" pitchFamily="18" charset="0"/>
              </a:rPr>
              <a:t>.</a:t>
            </a:r>
          </a:p>
          <a:p>
            <a:pPr marL="0" indent="0">
              <a:buNone/>
            </a:pPr>
            <a:endParaRPr lang="en-US"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812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WordArt 2"/>
          <p:cNvSpPr>
            <a:spLocks noChangeArrowheads="1" noChangeShapeType="1" noTextEdit="1"/>
          </p:cNvSpPr>
          <p:nvPr/>
        </p:nvSpPr>
        <p:spPr bwMode="auto">
          <a:xfrm>
            <a:off x="5176691" y="1604965"/>
            <a:ext cx="4363212" cy="1025525"/>
          </a:xfrm>
          <a:prstGeom prst="rect">
            <a:avLst/>
          </a:prstGeom>
        </p:spPr>
        <p:txBody>
          <a:bodyPr wrap="none" fromWordArt="1">
            <a:prstTxWarp prst="textPlain">
              <a:avLst>
                <a:gd name="adj" fmla="val 50000"/>
              </a:avLst>
            </a:prstTxWarp>
          </a:bodyPr>
          <a:lstStyle/>
          <a:p>
            <a:pPr algn="ctr"/>
            <a:r>
              <a:rPr lang="en-US" sz="2420" b="1" kern="10" dirty="0" smtClean="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a:cs typeface="Times New Roman"/>
              </a:rPr>
              <a:t>ĐẠO ĐỨC</a:t>
            </a:r>
            <a:endParaRPr lang="en-US" sz="242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a:cs typeface="Times New Roman"/>
            </a:endParaRPr>
          </a:p>
          <a:p>
            <a:pPr algn="ctr"/>
            <a:r>
              <a:rPr lang="en-US" sz="242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a:cs typeface="Times New Roman"/>
              </a:rPr>
              <a:t>LỚP 5</a:t>
            </a:r>
          </a:p>
        </p:txBody>
      </p:sp>
      <p:sp>
        <p:nvSpPr>
          <p:cNvPr id="2051" name="WordArt 3"/>
          <p:cNvSpPr>
            <a:spLocks noChangeArrowheads="1" noChangeShapeType="1" noTextEdit="1"/>
          </p:cNvSpPr>
          <p:nvPr/>
        </p:nvSpPr>
        <p:spPr bwMode="auto">
          <a:xfrm>
            <a:off x="1477980" y="3848759"/>
            <a:ext cx="9246241" cy="1073150"/>
          </a:xfrm>
          <a:prstGeom prst="rect">
            <a:avLst/>
          </a:prstGeom>
        </p:spPr>
        <p:txBody>
          <a:bodyPr wrap="none" fromWordArt="1">
            <a:prstTxWarp prst="textPlain">
              <a:avLst>
                <a:gd name="adj" fmla="val 50000"/>
              </a:avLst>
            </a:prstTxWarp>
          </a:bodyPr>
          <a:lstStyle/>
          <a:p>
            <a:pPr algn="ctr"/>
            <a:r>
              <a:rPr lang="en-US" sz="2420" b="1" kern="10" dirty="0"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BÀI</a:t>
            </a:r>
          </a:p>
          <a:p>
            <a:pPr algn="ctr"/>
            <a:r>
              <a:rPr lang="en-US" sz="2420" b="1" kern="10" dirty="0"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SỬ DỤNG TIỀN HỢP LÍ (</a:t>
            </a:r>
            <a:r>
              <a:rPr lang="en-US" sz="2420" b="1" kern="10" dirty="0" err="1"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Tiết</a:t>
            </a:r>
            <a:r>
              <a:rPr lang="en-US" sz="2420" b="1" kern="10" dirty="0"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 2)</a:t>
            </a:r>
            <a:endParaRPr lang="en-US" sz="242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endParaRPr>
          </a:p>
        </p:txBody>
      </p:sp>
      <p:grpSp>
        <p:nvGrpSpPr>
          <p:cNvPr id="2052" name="Group 18"/>
          <p:cNvGrpSpPr>
            <a:grpSpLocks/>
          </p:cNvGrpSpPr>
          <p:nvPr/>
        </p:nvGrpSpPr>
        <p:grpSpPr bwMode="auto">
          <a:xfrm>
            <a:off x="2394540" y="1738313"/>
            <a:ext cx="2550093" cy="1498600"/>
            <a:chOff x="5225" y="9335"/>
            <a:chExt cx="2520" cy="1750"/>
          </a:xfrm>
        </p:grpSpPr>
        <p:sp>
          <p:nvSpPr>
            <p:cNvPr id="2061" name="AutoShape 27" descr="2"/>
            <p:cNvSpPr>
              <a:spLocks noChangeArrowheads="1"/>
            </p:cNvSpPr>
            <p:nvPr/>
          </p:nvSpPr>
          <p:spPr bwMode="auto">
            <a:xfrm>
              <a:off x="5225" y="10188"/>
              <a:ext cx="2520" cy="897"/>
            </a:xfrm>
            <a:prstGeom prst="wave">
              <a:avLst>
                <a:gd name="adj1" fmla="val 20644"/>
                <a:gd name="adj2" fmla="val 0"/>
              </a:avLst>
            </a:prstGeom>
            <a:blipFill dpi="0" rotWithShape="0">
              <a:blip r:embed="rId3"/>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headEnd/>
                  <a:tailEnd/>
                </a14:hiddenLine>
              </a:ext>
            </a:extLst>
          </p:spPr>
          <p:txBody>
            <a:bodyPr lIns="61479" tIns="30740" rIns="61479" bIns="30740"/>
            <a:lstStyle>
              <a:lvl1pPr algn="l" eaLnBrk="0" hangingPunct="0">
                <a:spcBef>
                  <a:spcPct val="20000"/>
                </a:spcBef>
                <a:buChar char="•"/>
                <a:defRPr sz="3200">
                  <a:solidFill>
                    <a:schemeClr val="tx1"/>
                  </a:solidFill>
                  <a:latin typeface="Arial" panose="020B0604020202020204" pitchFamily="34" charset="0"/>
                </a:defRPr>
              </a:lvl1pPr>
              <a:lvl2pPr marL="742950" indent="-285750" algn="l" eaLnBrk="0" hangingPunct="0">
                <a:spcBef>
                  <a:spcPct val="20000"/>
                </a:spcBef>
                <a:buChar char="–"/>
                <a:defRPr sz="2800">
                  <a:solidFill>
                    <a:schemeClr val="tx1"/>
                  </a:solidFill>
                  <a:latin typeface="Arial" panose="020B0604020202020204" pitchFamily="34" charset="0"/>
                </a:defRPr>
              </a:lvl2pPr>
              <a:lvl3pPr marL="1143000" indent="-228600" algn="l" eaLnBrk="0" hangingPunct="0">
                <a:spcBef>
                  <a:spcPct val="20000"/>
                </a:spcBef>
                <a:buChar char="•"/>
                <a:defRPr sz="2400">
                  <a:solidFill>
                    <a:schemeClr val="tx1"/>
                  </a:solidFill>
                  <a:latin typeface="Arial" panose="020B0604020202020204" pitchFamily="34" charset="0"/>
                </a:defRPr>
              </a:lvl3pPr>
              <a:lvl4pPr marL="1600200" indent="-228600" algn="l" eaLnBrk="0" hangingPunct="0">
                <a:spcBef>
                  <a:spcPct val="20000"/>
                </a:spcBef>
                <a:buChar char="–"/>
                <a:defRPr sz="2000">
                  <a:solidFill>
                    <a:schemeClr val="tx1"/>
                  </a:solidFill>
                  <a:latin typeface="Arial" panose="020B0604020202020204" pitchFamily="34" charset="0"/>
                </a:defRPr>
              </a:lvl4pPr>
              <a:lvl5pPr marL="2057400" indent="-228600" algn="l"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endParaRPr lang="vi-VN" altLang="en-US" sz="1210">
                <a:latin typeface="Times New Roman" pitchFamily="18" charset="0"/>
                <a:cs typeface="Times New Roman" pitchFamily="18" charset="0"/>
              </a:endParaRPr>
            </a:p>
          </p:txBody>
        </p:sp>
        <p:pic>
          <p:nvPicPr>
            <p:cNvPr id="2062" name="Picture 26" descr="cosmo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2" y="9335"/>
              <a:ext cx="1080"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25" descr="BOOK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24" descr="BOOK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42" y="9848"/>
              <a:ext cx="163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23" descr="QUILLPE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15" y="9336"/>
              <a:ext cx="702"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6" name="Text Box 22"/>
            <p:cNvSpPr txBox="1">
              <a:spLocks noChangeArrowheads="1"/>
            </p:cNvSpPr>
            <p:nvPr/>
          </p:nvSpPr>
          <p:spPr bwMode="auto">
            <a:xfrm>
              <a:off x="5868" y="9897"/>
              <a:ext cx="900" cy="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479" tIns="30740" rIns="61479" bIns="30740"/>
            <a:lstStyle>
              <a:lvl1pPr algn="l" eaLnBrk="0" hangingPunct="0">
                <a:spcBef>
                  <a:spcPct val="20000"/>
                </a:spcBef>
                <a:buChar char="•"/>
                <a:defRPr sz="3200">
                  <a:solidFill>
                    <a:schemeClr val="tx1"/>
                  </a:solidFill>
                  <a:latin typeface="Arial" panose="020B0604020202020204" pitchFamily="34" charset="0"/>
                </a:defRPr>
              </a:lvl1pPr>
              <a:lvl2pPr marL="742950" indent="-285750" algn="l" eaLnBrk="0" hangingPunct="0">
                <a:spcBef>
                  <a:spcPct val="20000"/>
                </a:spcBef>
                <a:buChar char="–"/>
                <a:defRPr sz="2800">
                  <a:solidFill>
                    <a:schemeClr val="tx1"/>
                  </a:solidFill>
                  <a:latin typeface="Arial" panose="020B0604020202020204" pitchFamily="34" charset="0"/>
                </a:defRPr>
              </a:lvl2pPr>
              <a:lvl3pPr marL="1143000" indent="-228600" algn="l" eaLnBrk="0" hangingPunct="0">
                <a:spcBef>
                  <a:spcPct val="20000"/>
                </a:spcBef>
                <a:buChar char="•"/>
                <a:defRPr sz="2400">
                  <a:solidFill>
                    <a:schemeClr val="tx1"/>
                  </a:solidFill>
                  <a:latin typeface="Arial" panose="020B0604020202020204" pitchFamily="34" charset="0"/>
                </a:defRPr>
              </a:lvl3pPr>
              <a:lvl4pPr marL="1600200" indent="-228600" algn="l" eaLnBrk="0" hangingPunct="0">
                <a:spcBef>
                  <a:spcPct val="20000"/>
                </a:spcBef>
                <a:buChar char="–"/>
                <a:defRPr sz="2000">
                  <a:solidFill>
                    <a:schemeClr val="tx1"/>
                  </a:solidFill>
                  <a:latin typeface="Arial" panose="020B0604020202020204" pitchFamily="34" charset="0"/>
                </a:defRPr>
              </a:lvl4pPr>
              <a:lvl5pPr marL="2057400" indent="-228600" algn="l"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defRPr/>
              </a:pPr>
              <a:r>
                <a:rPr lang="en-US" altLang="en-US" sz="538" b="1">
                  <a:latin typeface="Times New Roman" pitchFamily="18" charset="0"/>
                  <a:cs typeface="Times New Roman" panose="02020603050405020304" pitchFamily="18" charset="0"/>
                </a:rPr>
                <a:t> </a:t>
              </a:r>
              <a:endParaRPr lang="en-US" altLang="en-US" sz="3227" b="1">
                <a:latin typeface="Times New Roman" panose="02020603050405020304" pitchFamily="18" charset="0"/>
                <a:cs typeface="Times New Roman" panose="02020603050405020304" pitchFamily="18" charset="0"/>
              </a:endParaRPr>
            </a:p>
          </p:txBody>
        </p:sp>
        <p:sp>
          <p:nvSpPr>
            <p:cNvPr id="2067" name="Text Box 21"/>
            <p:cNvSpPr txBox="1">
              <a:spLocks noChangeArrowheads="1"/>
            </p:cNvSpPr>
            <p:nvPr/>
          </p:nvSpPr>
          <p:spPr bwMode="auto">
            <a:xfrm>
              <a:off x="6666" y="9861"/>
              <a:ext cx="575"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479" tIns="30740" rIns="61479" bIns="30740"/>
            <a:lstStyle>
              <a:lvl1pPr algn="l" eaLnBrk="0" hangingPunct="0">
                <a:spcBef>
                  <a:spcPct val="20000"/>
                </a:spcBef>
                <a:buChar char="•"/>
                <a:defRPr sz="3200">
                  <a:solidFill>
                    <a:schemeClr val="tx1"/>
                  </a:solidFill>
                  <a:latin typeface="Arial" panose="020B0604020202020204" pitchFamily="34" charset="0"/>
                </a:defRPr>
              </a:lvl1pPr>
              <a:lvl2pPr marL="742950" indent="-285750" algn="l" eaLnBrk="0" hangingPunct="0">
                <a:spcBef>
                  <a:spcPct val="20000"/>
                </a:spcBef>
                <a:buChar char="–"/>
                <a:defRPr sz="2800">
                  <a:solidFill>
                    <a:schemeClr val="tx1"/>
                  </a:solidFill>
                  <a:latin typeface="Arial" panose="020B0604020202020204" pitchFamily="34" charset="0"/>
                </a:defRPr>
              </a:lvl2pPr>
              <a:lvl3pPr marL="1143000" indent="-228600" algn="l" eaLnBrk="0" hangingPunct="0">
                <a:spcBef>
                  <a:spcPct val="20000"/>
                </a:spcBef>
                <a:buChar char="•"/>
                <a:defRPr sz="2400">
                  <a:solidFill>
                    <a:schemeClr val="tx1"/>
                  </a:solidFill>
                  <a:latin typeface="Arial" panose="020B0604020202020204" pitchFamily="34" charset="0"/>
                </a:defRPr>
              </a:lvl3pPr>
              <a:lvl4pPr marL="1600200" indent="-228600" algn="l" eaLnBrk="0" hangingPunct="0">
                <a:spcBef>
                  <a:spcPct val="20000"/>
                </a:spcBef>
                <a:buChar char="–"/>
                <a:defRPr sz="2000">
                  <a:solidFill>
                    <a:schemeClr val="tx1"/>
                  </a:solidFill>
                  <a:latin typeface="Arial" panose="020B0604020202020204" pitchFamily="34" charset="0"/>
                </a:defRPr>
              </a:lvl4pPr>
              <a:lvl5pPr marL="2057400" indent="-228600" algn="l"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endParaRPr lang="vi-VN" altLang="en-US" sz="3227" b="1">
                <a:latin typeface="Times New Roman" pitchFamily="18" charset="0"/>
                <a:cs typeface="Times New Roman" pitchFamily="18" charset="0"/>
              </a:endParaRPr>
            </a:p>
          </p:txBody>
        </p:sp>
        <p:sp>
          <p:nvSpPr>
            <p:cNvPr id="2068" name="WordArt 20"/>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9282"/>
                </a:avLst>
              </a:prstTxWarp>
            </a:bodyPr>
            <a:lstStyle/>
            <a:p>
              <a:pPr algn="ctr"/>
              <a:r>
                <a:rPr lang="en-US" kern="10">
                  <a:solidFill>
                    <a:srgbClr val="FFFFFF"/>
                  </a:solidFill>
                  <a:latin typeface="Times New Roman"/>
                  <a:cs typeface="Times New Roman"/>
                </a:rPr>
                <a:t>NĂM </a:t>
              </a:r>
            </a:p>
          </p:txBody>
        </p:sp>
        <p:sp>
          <p:nvSpPr>
            <p:cNvPr id="2069" name="Text Box 19"/>
            <p:cNvSpPr txBox="1">
              <a:spLocks noChangeArrowheads="1"/>
            </p:cNvSpPr>
            <p:nvPr/>
          </p:nvSpPr>
          <p:spPr bwMode="auto">
            <a:xfrm>
              <a:off x="6621" y="10049"/>
              <a:ext cx="721" cy="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479" tIns="30740" rIns="61479" bIns="30740"/>
            <a:lstStyle>
              <a:lvl1pPr algn="l" eaLnBrk="0" hangingPunct="0">
                <a:spcBef>
                  <a:spcPct val="20000"/>
                </a:spcBef>
                <a:buChar char="•"/>
                <a:defRPr sz="3200">
                  <a:solidFill>
                    <a:schemeClr val="tx1"/>
                  </a:solidFill>
                  <a:latin typeface="Arial" panose="020B0604020202020204" pitchFamily="34" charset="0"/>
                </a:defRPr>
              </a:lvl1pPr>
              <a:lvl2pPr marL="742950" indent="-285750" algn="l" eaLnBrk="0" hangingPunct="0">
                <a:spcBef>
                  <a:spcPct val="20000"/>
                </a:spcBef>
                <a:buChar char="–"/>
                <a:defRPr sz="2800">
                  <a:solidFill>
                    <a:schemeClr val="tx1"/>
                  </a:solidFill>
                  <a:latin typeface="Arial" panose="020B0604020202020204" pitchFamily="34" charset="0"/>
                </a:defRPr>
              </a:lvl2pPr>
              <a:lvl3pPr marL="1143000" indent="-228600" algn="l" eaLnBrk="0" hangingPunct="0">
                <a:spcBef>
                  <a:spcPct val="20000"/>
                </a:spcBef>
                <a:buChar char="•"/>
                <a:defRPr sz="2400">
                  <a:solidFill>
                    <a:schemeClr val="tx1"/>
                  </a:solidFill>
                  <a:latin typeface="Arial" panose="020B0604020202020204" pitchFamily="34" charset="0"/>
                </a:defRPr>
              </a:lvl3pPr>
              <a:lvl4pPr marL="1600200" indent="-228600" algn="l" eaLnBrk="0" hangingPunct="0">
                <a:spcBef>
                  <a:spcPct val="20000"/>
                </a:spcBef>
                <a:buChar char="–"/>
                <a:defRPr sz="2000">
                  <a:solidFill>
                    <a:schemeClr val="tx1"/>
                  </a:solidFill>
                  <a:latin typeface="Arial" panose="020B0604020202020204" pitchFamily="34" charset="0"/>
                </a:defRPr>
              </a:lvl4pPr>
              <a:lvl5pPr marL="2057400" indent="-228600" algn="l"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endParaRPr lang="vi-VN" altLang="en-US" sz="3227" b="1">
                <a:latin typeface="Times New Roman" pitchFamily="18" charset="0"/>
                <a:cs typeface="Times New Roman" pitchFamily="18" charset="0"/>
              </a:endParaRPr>
            </a:p>
          </p:txBody>
        </p:sp>
      </p:grpSp>
      <p:sp>
        <p:nvSpPr>
          <p:cNvPr id="2053" name="WordArt 16"/>
          <p:cNvSpPr>
            <a:spLocks noChangeArrowheads="1" noChangeShapeType="1" noTextEdit="1"/>
          </p:cNvSpPr>
          <p:nvPr/>
        </p:nvSpPr>
        <p:spPr bwMode="auto">
          <a:xfrm>
            <a:off x="2394539" y="1225552"/>
            <a:ext cx="7413123" cy="354013"/>
          </a:xfrm>
          <a:prstGeom prst="rect">
            <a:avLst/>
          </a:prstGeom>
        </p:spPr>
        <p:txBody>
          <a:bodyPr wrap="none" fromWordArt="1">
            <a:prstTxWarp prst="textPlain">
              <a:avLst>
                <a:gd name="adj" fmla="val 50000"/>
              </a:avLst>
            </a:prstTxWarp>
          </a:bodyPr>
          <a:lstStyle/>
          <a:p>
            <a:pPr algn="ctr"/>
            <a:r>
              <a:rPr lang="vi-VN" sz="2420" b="1" kern="1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TRƯỜNG TIỂU HỌC TRUNG LẬP HẠ</a:t>
            </a:r>
            <a:endParaRPr lang="en-US" sz="2420" b="1" kern="1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endParaRPr>
          </a:p>
        </p:txBody>
      </p:sp>
      <p:pic>
        <p:nvPicPr>
          <p:cNvPr id="2054" name="Picture 3" descr="WhitecornerFlow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7743" y="4913315"/>
            <a:ext cx="131584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4" descr="WhitecornerFlow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52652" y="4813300"/>
            <a:ext cx="148160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85796" y="1139825"/>
            <a:ext cx="736976" cy="167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057" name="Picture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69231" y="1165225"/>
            <a:ext cx="736976" cy="167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sp>
        <p:nvSpPr>
          <p:cNvPr id="2059" name="Rectangle 36"/>
          <p:cNvSpPr>
            <a:spLocks noChangeArrowheads="1"/>
          </p:cNvSpPr>
          <p:nvPr/>
        </p:nvSpPr>
        <p:spPr bwMode="auto">
          <a:xfrm>
            <a:off x="1157743" y="1122365"/>
            <a:ext cx="9876515" cy="4613275"/>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l" eaLnBrk="0" hangingPunct="0">
              <a:spcBef>
                <a:spcPct val="20000"/>
              </a:spcBef>
              <a:buChar char="•"/>
              <a:defRPr sz="3200">
                <a:solidFill>
                  <a:schemeClr val="tx1"/>
                </a:solidFill>
                <a:latin typeface="Arial" panose="020B0604020202020204" pitchFamily="34" charset="0"/>
              </a:defRPr>
            </a:lvl1pPr>
            <a:lvl2pPr marL="742950" indent="-285750" algn="l" eaLnBrk="0" hangingPunct="0">
              <a:spcBef>
                <a:spcPct val="20000"/>
              </a:spcBef>
              <a:buChar char="–"/>
              <a:defRPr sz="2800">
                <a:solidFill>
                  <a:schemeClr val="tx1"/>
                </a:solidFill>
                <a:latin typeface="Arial" panose="020B0604020202020204" pitchFamily="34" charset="0"/>
              </a:defRPr>
            </a:lvl2pPr>
            <a:lvl3pPr marL="1143000" indent="-228600" algn="l" eaLnBrk="0" hangingPunct="0">
              <a:spcBef>
                <a:spcPct val="20000"/>
              </a:spcBef>
              <a:buChar char="•"/>
              <a:defRPr sz="2400">
                <a:solidFill>
                  <a:schemeClr val="tx1"/>
                </a:solidFill>
                <a:latin typeface="Arial" panose="020B0604020202020204" pitchFamily="34" charset="0"/>
              </a:defRPr>
            </a:lvl3pPr>
            <a:lvl4pPr marL="1600200" indent="-228600" algn="l" eaLnBrk="0" hangingPunct="0">
              <a:spcBef>
                <a:spcPct val="20000"/>
              </a:spcBef>
              <a:buChar char="–"/>
              <a:defRPr sz="2000">
                <a:solidFill>
                  <a:schemeClr val="tx1"/>
                </a:solidFill>
                <a:latin typeface="Arial" panose="020B0604020202020204" pitchFamily="34" charset="0"/>
              </a:defRPr>
            </a:lvl4pPr>
            <a:lvl5pPr marL="2057400" indent="-228600" algn="l"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endParaRPr lang="vi-VN" altLang="en-US" sz="1210">
              <a:latin typeface="Times New Roman" pitchFamily="18" charset="0"/>
              <a:cs typeface="Times New Roman" pitchFamily="18" charset="0"/>
            </a:endParaRPr>
          </a:p>
        </p:txBody>
      </p:sp>
      <p:graphicFrame>
        <p:nvGraphicFramePr>
          <p:cNvPr id="2" name="Object 1"/>
          <p:cNvGraphicFramePr>
            <a:graphicFrameLocks noChangeAspect="1"/>
          </p:cNvGraphicFramePr>
          <p:nvPr/>
        </p:nvGraphicFramePr>
        <p:xfrm>
          <a:off x="8422962" y="3024188"/>
          <a:ext cx="2550093" cy="1179512"/>
        </p:xfrm>
        <a:graphic>
          <a:graphicData uri="http://schemas.openxmlformats.org/presentationml/2006/ole">
            <mc:AlternateContent xmlns:mc="http://schemas.openxmlformats.org/markup-compatibility/2006">
              <mc:Choice xmlns:v="urn:schemas-microsoft-com:vml" Requires="v">
                <p:oleObj spid="_x0000_s1028" name="Clip" r:id="rId11" imgW="2191817" imgH="1424635" progId="MS_ClipArt_Gallery.2">
                  <p:embed/>
                </p:oleObj>
              </mc:Choice>
              <mc:Fallback>
                <p:oleObj name="Clip" r:id="rId11" imgW="2191817" imgH="1424635" progId="MS_ClipArt_Gallery.2">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22962" y="3024188"/>
                        <a:ext cx="2550093"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60" name="TextBox 4"/>
          <p:cNvSpPr txBox="1">
            <a:spLocks noChangeArrowheads="1"/>
          </p:cNvSpPr>
          <p:nvPr/>
        </p:nvSpPr>
        <p:spPr bwMode="auto">
          <a:xfrm>
            <a:off x="5407474" y="2934625"/>
            <a:ext cx="3901644"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4000" b="1" dirty="0">
                <a:solidFill>
                  <a:srgbClr val="0000CC"/>
                </a:solidFill>
                <a:latin typeface="Times New Roman" pitchFamily="18" charset="0"/>
                <a:cs typeface="Times New Roman" pitchFamily="18" charset="0"/>
              </a:rPr>
              <a:t>TUẦN 7</a:t>
            </a:r>
          </a:p>
        </p:txBody>
      </p:sp>
    </p:spTree>
    <p:extLst>
      <p:ext uri="{BB962C8B-B14F-4D97-AF65-F5344CB8AC3E}">
        <p14:creationId xmlns:p14="http://schemas.microsoft.com/office/powerpoint/2010/main" val="28641362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rizontal Scroll 3"/>
          <p:cNvSpPr/>
          <p:nvPr/>
        </p:nvSpPr>
        <p:spPr>
          <a:xfrm>
            <a:off x="119336" y="0"/>
            <a:ext cx="11889093" cy="6858000"/>
          </a:xfrm>
          <a:prstGeom prst="horizontalScroll">
            <a:avLst>
              <a:gd name="adj" fmla="val 8738"/>
            </a:avLst>
          </a:prstGeom>
          <a:solidFill>
            <a:schemeClr val="accent6">
              <a:lumMod val="60000"/>
              <a:lumOff val="40000"/>
            </a:schemeClr>
          </a:solidFill>
          <a:ln w="55000" cap="flat" cmpd="thickThin" algn="ctr">
            <a:solidFill>
              <a:srgbClr val="002060"/>
            </a:solidFill>
            <a:prstDash val="solid"/>
          </a:ln>
          <a:effectLst/>
        </p:spPr>
        <p:txBody>
          <a:bodyPr lIns="91055" tIns="45521" rIns="91055" bIns="45521" anchor="ctr"/>
          <a:lstStyle/>
          <a:p>
            <a:pPr lvl="0" algn="ctr"/>
            <a:r>
              <a:rPr lang="vi-VN" sz="3600" b="1" dirty="0" smtClean="0">
                <a:solidFill>
                  <a:srgbClr val="FF0000"/>
                </a:solidFill>
                <a:latin typeface="Times New Roman"/>
                <a:ea typeface="Calibri"/>
                <a:cs typeface="Times New Roman"/>
              </a:rPr>
              <a:t>GHI NHỚ</a:t>
            </a:r>
          </a:p>
          <a:p>
            <a:pPr lvl="0" algn="just"/>
            <a:r>
              <a:rPr lang="vi-VN" sz="3600" b="1" dirty="0" smtClean="0">
                <a:solidFill>
                  <a:srgbClr val="333300"/>
                </a:solidFill>
                <a:latin typeface="Times New Roman"/>
                <a:ea typeface="Calibri"/>
                <a:cs typeface="Times New Roman"/>
              </a:rPr>
              <a:t>     </a:t>
            </a:r>
            <a:r>
              <a:rPr lang="en-US" sz="3600" b="1" dirty="0" err="1" smtClean="0">
                <a:solidFill>
                  <a:srgbClr val="C00000"/>
                </a:solidFill>
                <a:latin typeface="Times New Roman"/>
                <a:ea typeface="Calibri"/>
                <a:cs typeface="Times New Roman"/>
              </a:rPr>
              <a:t>Trong</a:t>
            </a:r>
            <a:r>
              <a:rPr lang="en-US" sz="3600" b="1" dirty="0" smtClean="0">
                <a:solidFill>
                  <a:srgbClr val="C00000"/>
                </a:solidFill>
                <a:latin typeface="Times New Roman"/>
                <a:ea typeface="Calibri"/>
                <a:cs typeface="Times New Roman"/>
              </a:rPr>
              <a:t> </a:t>
            </a:r>
            <a:r>
              <a:rPr lang="en-US" sz="3600" b="1" dirty="0" err="1">
                <a:solidFill>
                  <a:srgbClr val="C00000"/>
                </a:solidFill>
                <a:latin typeface="Times New Roman"/>
                <a:ea typeface="Calibri"/>
                <a:cs typeface="Times New Roman"/>
              </a:rPr>
              <a:t>cuộc</a:t>
            </a:r>
            <a:r>
              <a:rPr lang="en-US" sz="3600" b="1" dirty="0">
                <a:solidFill>
                  <a:srgbClr val="C00000"/>
                </a:solidFill>
                <a:latin typeface="Times New Roman"/>
                <a:ea typeface="Calibri"/>
                <a:cs typeface="Times New Roman"/>
              </a:rPr>
              <a:t> </a:t>
            </a:r>
            <a:r>
              <a:rPr lang="en-US" sz="3600" b="1" dirty="0" err="1">
                <a:solidFill>
                  <a:srgbClr val="C00000"/>
                </a:solidFill>
                <a:latin typeface="Times New Roman"/>
                <a:ea typeface="Calibri"/>
                <a:cs typeface="Times New Roman"/>
              </a:rPr>
              <a:t>sống</a:t>
            </a:r>
            <a:r>
              <a:rPr lang="en-US" sz="3600" b="1" dirty="0">
                <a:solidFill>
                  <a:srgbClr val="C00000"/>
                </a:solidFill>
                <a:latin typeface="Times New Roman"/>
                <a:ea typeface="Calibri"/>
                <a:cs typeface="Times New Roman"/>
              </a:rPr>
              <a:t> </a:t>
            </a:r>
            <a:r>
              <a:rPr lang="en-US" sz="3600" b="1" dirty="0" err="1">
                <a:solidFill>
                  <a:srgbClr val="C00000"/>
                </a:solidFill>
                <a:latin typeface="Times New Roman"/>
                <a:ea typeface="Calibri"/>
                <a:cs typeface="Times New Roman"/>
              </a:rPr>
              <a:t>hằng</a:t>
            </a:r>
            <a:r>
              <a:rPr lang="en-US" sz="3600" b="1" dirty="0">
                <a:solidFill>
                  <a:srgbClr val="C00000"/>
                </a:solidFill>
                <a:latin typeface="Times New Roman"/>
                <a:ea typeface="Calibri"/>
                <a:cs typeface="Times New Roman"/>
              </a:rPr>
              <a:t> </a:t>
            </a:r>
            <a:r>
              <a:rPr lang="en-US" sz="3600" b="1" dirty="0" err="1">
                <a:solidFill>
                  <a:srgbClr val="C00000"/>
                </a:solidFill>
                <a:latin typeface="Times New Roman"/>
                <a:ea typeface="Calibri"/>
                <a:cs typeface="Times New Roman"/>
              </a:rPr>
              <a:t>ngày</a:t>
            </a:r>
            <a:r>
              <a:rPr lang="en-US" sz="3600" b="1" dirty="0">
                <a:solidFill>
                  <a:srgbClr val="C00000"/>
                </a:solidFill>
                <a:latin typeface="Times New Roman"/>
                <a:ea typeface="Calibri"/>
                <a:cs typeface="Times New Roman"/>
              </a:rPr>
              <a:t> </a:t>
            </a:r>
            <a:r>
              <a:rPr lang="en-US" sz="3600" b="1" dirty="0" err="1">
                <a:solidFill>
                  <a:srgbClr val="C00000"/>
                </a:solidFill>
                <a:latin typeface="Times New Roman"/>
                <a:ea typeface="Calibri"/>
                <a:cs typeface="Times New Roman"/>
              </a:rPr>
              <a:t>có</a:t>
            </a:r>
            <a:r>
              <a:rPr lang="en-US" sz="3600" b="1" dirty="0">
                <a:solidFill>
                  <a:srgbClr val="C00000"/>
                </a:solidFill>
                <a:latin typeface="Times New Roman"/>
                <a:ea typeface="Calibri"/>
                <a:cs typeface="Times New Roman"/>
              </a:rPr>
              <a:t> </a:t>
            </a:r>
            <a:r>
              <a:rPr lang="en-US" sz="3600" b="1" dirty="0" err="1">
                <a:solidFill>
                  <a:srgbClr val="C00000"/>
                </a:solidFill>
                <a:latin typeface="Times New Roman"/>
                <a:ea typeface="Calibri"/>
                <a:cs typeface="Times New Roman"/>
              </a:rPr>
              <a:t>nhiều</a:t>
            </a:r>
            <a:r>
              <a:rPr lang="en-US" sz="3600" b="1" dirty="0">
                <a:solidFill>
                  <a:srgbClr val="C00000"/>
                </a:solidFill>
                <a:latin typeface="Times New Roman"/>
                <a:ea typeface="Calibri"/>
                <a:cs typeface="Times New Roman"/>
              </a:rPr>
              <a:t> </a:t>
            </a:r>
            <a:r>
              <a:rPr lang="en-US" sz="3600" b="1" dirty="0" err="1">
                <a:solidFill>
                  <a:srgbClr val="C00000"/>
                </a:solidFill>
                <a:latin typeface="Times New Roman"/>
                <a:ea typeface="Calibri"/>
                <a:cs typeface="Times New Roman"/>
              </a:rPr>
              <a:t>việc</a:t>
            </a:r>
            <a:r>
              <a:rPr lang="en-US" sz="3600" b="1" dirty="0">
                <a:solidFill>
                  <a:srgbClr val="C00000"/>
                </a:solidFill>
                <a:latin typeface="Times New Roman"/>
                <a:ea typeface="Calibri"/>
                <a:cs typeface="Times New Roman"/>
              </a:rPr>
              <a:t> </a:t>
            </a:r>
            <a:r>
              <a:rPr lang="en-US" sz="3600" b="1" dirty="0" err="1">
                <a:solidFill>
                  <a:srgbClr val="C00000"/>
                </a:solidFill>
                <a:latin typeface="Times New Roman"/>
                <a:ea typeface="Calibri"/>
                <a:cs typeface="Times New Roman"/>
              </a:rPr>
              <a:t>chúng</a:t>
            </a:r>
            <a:r>
              <a:rPr lang="en-US" sz="3600" b="1" dirty="0">
                <a:solidFill>
                  <a:srgbClr val="C00000"/>
                </a:solidFill>
                <a:latin typeface="Times New Roman"/>
                <a:ea typeface="Calibri"/>
                <a:cs typeface="Times New Roman"/>
              </a:rPr>
              <a:t> ta </a:t>
            </a:r>
            <a:r>
              <a:rPr lang="en-US" sz="3600" b="1" dirty="0" err="1">
                <a:solidFill>
                  <a:srgbClr val="C00000"/>
                </a:solidFill>
                <a:latin typeface="Times New Roman"/>
                <a:ea typeface="Calibri"/>
                <a:cs typeface="Times New Roman"/>
              </a:rPr>
              <a:t>phải</a:t>
            </a:r>
            <a:r>
              <a:rPr lang="en-US" sz="3600" b="1" dirty="0">
                <a:solidFill>
                  <a:srgbClr val="C00000"/>
                </a:solidFill>
                <a:latin typeface="Times New Roman"/>
                <a:ea typeface="Calibri"/>
                <a:cs typeface="Times New Roman"/>
              </a:rPr>
              <a:t> </a:t>
            </a:r>
            <a:r>
              <a:rPr lang="en-US" sz="3600" b="1" dirty="0" err="1">
                <a:solidFill>
                  <a:srgbClr val="C00000"/>
                </a:solidFill>
                <a:latin typeface="Times New Roman"/>
                <a:ea typeface="Calibri"/>
                <a:cs typeface="Times New Roman"/>
              </a:rPr>
              <a:t>sử</a:t>
            </a:r>
            <a:r>
              <a:rPr lang="en-US" sz="3600" b="1" dirty="0">
                <a:solidFill>
                  <a:srgbClr val="C00000"/>
                </a:solidFill>
                <a:latin typeface="Times New Roman"/>
                <a:ea typeface="Calibri"/>
                <a:cs typeface="Times New Roman"/>
              </a:rPr>
              <a:t> </a:t>
            </a:r>
            <a:r>
              <a:rPr lang="en-US" sz="3600" b="1" dirty="0" err="1">
                <a:solidFill>
                  <a:srgbClr val="C00000"/>
                </a:solidFill>
                <a:latin typeface="Times New Roman"/>
                <a:ea typeface="Calibri"/>
                <a:cs typeface="Times New Roman"/>
              </a:rPr>
              <a:t>dụng</a:t>
            </a:r>
            <a:r>
              <a:rPr lang="en-US" sz="3600" b="1" dirty="0">
                <a:solidFill>
                  <a:srgbClr val="C00000"/>
                </a:solidFill>
                <a:latin typeface="Times New Roman"/>
                <a:ea typeface="Calibri"/>
                <a:cs typeface="Times New Roman"/>
              </a:rPr>
              <a:t> </a:t>
            </a:r>
            <a:r>
              <a:rPr lang="en-US" sz="3600" b="1" dirty="0" err="1">
                <a:solidFill>
                  <a:srgbClr val="C00000"/>
                </a:solidFill>
                <a:latin typeface="Times New Roman"/>
                <a:ea typeface="Calibri"/>
                <a:cs typeface="Times New Roman"/>
              </a:rPr>
              <a:t>đến</a:t>
            </a:r>
            <a:r>
              <a:rPr lang="en-US" sz="3600" b="1" dirty="0">
                <a:solidFill>
                  <a:srgbClr val="C00000"/>
                </a:solidFill>
                <a:latin typeface="Times New Roman"/>
                <a:ea typeface="Calibri"/>
                <a:cs typeface="Times New Roman"/>
              </a:rPr>
              <a:t> </a:t>
            </a:r>
            <a:r>
              <a:rPr lang="en-US" sz="3600" b="1" dirty="0" err="1">
                <a:solidFill>
                  <a:srgbClr val="C00000"/>
                </a:solidFill>
                <a:latin typeface="Times New Roman"/>
                <a:ea typeface="Calibri"/>
                <a:cs typeface="Times New Roman"/>
              </a:rPr>
              <a:t>tiền</a:t>
            </a:r>
            <a:r>
              <a:rPr lang="en-US" sz="3600" b="1" dirty="0">
                <a:solidFill>
                  <a:srgbClr val="C00000"/>
                </a:solidFill>
                <a:latin typeface="Times New Roman"/>
                <a:ea typeface="Calibri"/>
                <a:cs typeface="Times New Roman"/>
              </a:rPr>
              <a:t> </a:t>
            </a:r>
            <a:r>
              <a:rPr lang="en-US" sz="3600" b="1" dirty="0" err="1" smtClean="0">
                <a:solidFill>
                  <a:srgbClr val="C00000"/>
                </a:solidFill>
                <a:latin typeface="Times New Roman"/>
                <a:ea typeface="Calibri"/>
                <a:cs typeface="Times New Roman"/>
              </a:rPr>
              <a:t>như</a:t>
            </a:r>
            <a:r>
              <a:rPr lang="en-US" sz="3600" b="1" dirty="0" smtClean="0">
                <a:solidFill>
                  <a:srgbClr val="C00000"/>
                </a:solidFill>
                <a:latin typeface="Times New Roman"/>
                <a:ea typeface="Calibri"/>
                <a:cs typeface="Times New Roman"/>
              </a:rPr>
              <a:t>: </a:t>
            </a:r>
            <a:r>
              <a:rPr lang="en-US" sz="3600" b="1" dirty="0" err="1">
                <a:solidFill>
                  <a:srgbClr val="C00000"/>
                </a:solidFill>
                <a:latin typeface="Times New Roman"/>
                <a:ea typeface="Calibri"/>
                <a:cs typeface="Times New Roman"/>
              </a:rPr>
              <a:t>ăn</a:t>
            </a:r>
            <a:r>
              <a:rPr lang="en-US" sz="3600" b="1" dirty="0">
                <a:solidFill>
                  <a:srgbClr val="C00000"/>
                </a:solidFill>
                <a:latin typeface="Times New Roman"/>
                <a:ea typeface="Calibri"/>
                <a:cs typeface="Times New Roman"/>
              </a:rPr>
              <a:t> </a:t>
            </a:r>
            <a:r>
              <a:rPr lang="en-US" sz="3600" b="1" dirty="0" err="1">
                <a:solidFill>
                  <a:srgbClr val="C00000"/>
                </a:solidFill>
                <a:latin typeface="Times New Roman"/>
                <a:ea typeface="Calibri"/>
                <a:cs typeface="Times New Roman"/>
              </a:rPr>
              <a:t>uống</a:t>
            </a:r>
            <a:r>
              <a:rPr lang="en-US" sz="3600" b="1" dirty="0">
                <a:solidFill>
                  <a:srgbClr val="C00000"/>
                </a:solidFill>
                <a:latin typeface="Times New Roman"/>
                <a:ea typeface="Calibri"/>
                <a:cs typeface="Times New Roman"/>
              </a:rPr>
              <a:t>, </a:t>
            </a:r>
            <a:r>
              <a:rPr lang="en-US" sz="3600" b="1" dirty="0" err="1">
                <a:solidFill>
                  <a:srgbClr val="C00000"/>
                </a:solidFill>
                <a:latin typeface="Times New Roman"/>
                <a:ea typeface="Calibri"/>
                <a:cs typeface="Times New Roman"/>
              </a:rPr>
              <a:t>sinh</a:t>
            </a:r>
            <a:r>
              <a:rPr lang="en-US" sz="3600" b="1" dirty="0">
                <a:solidFill>
                  <a:srgbClr val="C00000"/>
                </a:solidFill>
                <a:latin typeface="Times New Roman"/>
                <a:ea typeface="Calibri"/>
                <a:cs typeface="Times New Roman"/>
              </a:rPr>
              <a:t> </a:t>
            </a:r>
            <a:r>
              <a:rPr lang="en-US" sz="3600" b="1" dirty="0" err="1">
                <a:solidFill>
                  <a:srgbClr val="C00000"/>
                </a:solidFill>
                <a:latin typeface="Times New Roman"/>
                <a:ea typeface="Calibri"/>
                <a:cs typeface="Times New Roman"/>
              </a:rPr>
              <a:t>hoạt</a:t>
            </a:r>
            <a:r>
              <a:rPr lang="en-US" sz="3600" b="1" dirty="0">
                <a:solidFill>
                  <a:srgbClr val="C00000"/>
                </a:solidFill>
                <a:latin typeface="Times New Roman"/>
                <a:ea typeface="Calibri"/>
                <a:cs typeface="Times New Roman"/>
              </a:rPr>
              <a:t>, </a:t>
            </a:r>
            <a:r>
              <a:rPr lang="en-US" sz="3600" b="1" dirty="0" err="1">
                <a:solidFill>
                  <a:srgbClr val="C00000"/>
                </a:solidFill>
                <a:latin typeface="Times New Roman"/>
                <a:ea typeface="Calibri"/>
                <a:cs typeface="Times New Roman"/>
              </a:rPr>
              <a:t>học</a:t>
            </a:r>
            <a:r>
              <a:rPr lang="en-US" sz="3600" b="1" dirty="0">
                <a:solidFill>
                  <a:srgbClr val="C00000"/>
                </a:solidFill>
                <a:latin typeface="Times New Roman"/>
                <a:ea typeface="Calibri"/>
                <a:cs typeface="Times New Roman"/>
              </a:rPr>
              <a:t> </a:t>
            </a:r>
            <a:r>
              <a:rPr lang="en-US" sz="3600" b="1" dirty="0" err="1">
                <a:solidFill>
                  <a:srgbClr val="C00000"/>
                </a:solidFill>
                <a:latin typeface="Times New Roman"/>
                <a:ea typeface="Calibri"/>
                <a:cs typeface="Times New Roman"/>
              </a:rPr>
              <a:t>hành</a:t>
            </a:r>
            <a:r>
              <a:rPr lang="en-US" sz="3600" b="1" dirty="0">
                <a:solidFill>
                  <a:srgbClr val="C00000"/>
                </a:solidFill>
                <a:latin typeface="Times New Roman"/>
                <a:ea typeface="Calibri"/>
                <a:cs typeface="Times New Roman"/>
              </a:rPr>
              <a:t>, … </a:t>
            </a:r>
            <a:r>
              <a:rPr lang="vi-VN" sz="3600" b="1" dirty="0" smtClean="0">
                <a:solidFill>
                  <a:srgbClr val="C00000"/>
                </a:solidFill>
                <a:latin typeface="Times New Roman"/>
                <a:ea typeface="Calibri"/>
                <a:cs typeface="Times New Roman"/>
              </a:rPr>
              <a:t>. </a:t>
            </a:r>
            <a:r>
              <a:rPr lang="en-US" sz="3600" b="1" dirty="0" err="1" smtClean="0">
                <a:solidFill>
                  <a:srgbClr val="C00000"/>
                </a:solidFill>
                <a:latin typeface="Times New Roman"/>
                <a:ea typeface="Calibri"/>
                <a:cs typeface="Times New Roman"/>
              </a:rPr>
              <a:t>Vì</a:t>
            </a:r>
            <a:r>
              <a:rPr lang="en-US" sz="3600" b="1" dirty="0" smtClean="0">
                <a:solidFill>
                  <a:srgbClr val="C00000"/>
                </a:solidFill>
                <a:latin typeface="Times New Roman"/>
                <a:ea typeface="Calibri"/>
                <a:cs typeface="Times New Roman"/>
              </a:rPr>
              <a:t> </a:t>
            </a:r>
            <a:r>
              <a:rPr lang="en-US" sz="3600" b="1" dirty="0" err="1">
                <a:solidFill>
                  <a:srgbClr val="C00000"/>
                </a:solidFill>
                <a:latin typeface="Times New Roman"/>
                <a:ea typeface="Calibri"/>
                <a:cs typeface="Times New Roman"/>
              </a:rPr>
              <a:t>vậy</a:t>
            </a:r>
            <a:r>
              <a:rPr lang="vi-VN" sz="3600" b="1" dirty="0">
                <a:solidFill>
                  <a:srgbClr val="C00000"/>
                </a:solidFill>
                <a:latin typeface="Times New Roman"/>
                <a:ea typeface="Calibri"/>
                <a:cs typeface="Times New Roman"/>
              </a:rPr>
              <a:t>,</a:t>
            </a:r>
            <a:r>
              <a:rPr lang="en-US" sz="3600" b="1" dirty="0">
                <a:solidFill>
                  <a:srgbClr val="C00000"/>
                </a:solidFill>
                <a:latin typeface="Times New Roman"/>
                <a:ea typeface="Calibri"/>
                <a:cs typeface="Times New Roman"/>
              </a:rPr>
              <a:t> </a:t>
            </a:r>
            <a:r>
              <a:rPr lang="en-US" sz="3600" b="1" dirty="0" err="1">
                <a:solidFill>
                  <a:srgbClr val="C00000"/>
                </a:solidFill>
                <a:latin typeface="Times New Roman"/>
                <a:ea typeface="Calibri"/>
                <a:cs typeface="Times New Roman"/>
              </a:rPr>
              <a:t>chúng</a:t>
            </a:r>
            <a:r>
              <a:rPr lang="en-US" sz="3600" b="1" dirty="0">
                <a:solidFill>
                  <a:srgbClr val="C00000"/>
                </a:solidFill>
                <a:latin typeface="Times New Roman"/>
                <a:ea typeface="Calibri"/>
                <a:cs typeface="Times New Roman"/>
              </a:rPr>
              <a:t> ta </a:t>
            </a:r>
            <a:r>
              <a:rPr lang="en-US" sz="3600" b="1" dirty="0" err="1">
                <a:solidFill>
                  <a:srgbClr val="C00000"/>
                </a:solidFill>
                <a:latin typeface="Times New Roman"/>
                <a:ea typeface="Calibri"/>
                <a:cs typeface="Times New Roman"/>
              </a:rPr>
              <a:t>phải</a:t>
            </a:r>
            <a:r>
              <a:rPr lang="en-US" sz="3600" b="1" dirty="0">
                <a:solidFill>
                  <a:srgbClr val="C00000"/>
                </a:solidFill>
                <a:latin typeface="Times New Roman"/>
                <a:ea typeface="Calibri"/>
                <a:cs typeface="Times New Roman"/>
              </a:rPr>
              <a:t> </a:t>
            </a:r>
            <a:r>
              <a:rPr lang="en-US" sz="3600" b="1" dirty="0" err="1">
                <a:solidFill>
                  <a:srgbClr val="C00000"/>
                </a:solidFill>
                <a:latin typeface="Times New Roman"/>
                <a:ea typeface="Calibri"/>
                <a:cs typeface="Times New Roman"/>
              </a:rPr>
              <a:t>biết</a:t>
            </a:r>
            <a:r>
              <a:rPr lang="en-US" sz="3600" b="1" dirty="0">
                <a:solidFill>
                  <a:srgbClr val="C00000"/>
                </a:solidFill>
                <a:latin typeface="Times New Roman"/>
                <a:ea typeface="Calibri"/>
                <a:cs typeface="Times New Roman"/>
              </a:rPr>
              <a:t> </a:t>
            </a:r>
            <a:r>
              <a:rPr lang="en-US" sz="3600" b="1" dirty="0" err="1">
                <a:solidFill>
                  <a:srgbClr val="C00000"/>
                </a:solidFill>
                <a:latin typeface="Times New Roman"/>
                <a:ea typeface="Calibri"/>
                <a:cs typeface="Times New Roman"/>
              </a:rPr>
              <a:t>tiêu</a:t>
            </a:r>
            <a:r>
              <a:rPr lang="en-US" sz="3600" b="1" dirty="0">
                <a:solidFill>
                  <a:srgbClr val="C00000"/>
                </a:solidFill>
                <a:latin typeface="Times New Roman"/>
                <a:ea typeface="Calibri"/>
                <a:cs typeface="Times New Roman"/>
              </a:rPr>
              <a:t> </a:t>
            </a:r>
            <a:r>
              <a:rPr lang="en-US" sz="3600" b="1" dirty="0" err="1">
                <a:solidFill>
                  <a:srgbClr val="C00000"/>
                </a:solidFill>
                <a:latin typeface="Times New Roman"/>
                <a:ea typeface="Calibri"/>
                <a:cs typeface="Times New Roman"/>
              </a:rPr>
              <a:t>tiền</a:t>
            </a:r>
            <a:r>
              <a:rPr lang="en-US" sz="3600" b="1" dirty="0">
                <a:solidFill>
                  <a:srgbClr val="C00000"/>
                </a:solidFill>
                <a:latin typeface="Times New Roman"/>
                <a:ea typeface="Calibri"/>
                <a:cs typeface="Times New Roman"/>
              </a:rPr>
              <a:t> </a:t>
            </a:r>
            <a:r>
              <a:rPr lang="en-US" sz="3600" b="1" dirty="0" err="1">
                <a:solidFill>
                  <a:srgbClr val="C00000"/>
                </a:solidFill>
                <a:latin typeface="Times New Roman"/>
                <a:ea typeface="Calibri"/>
                <a:cs typeface="Times New Roman"/>
              </a:rPr>
              <a:t>một</a:t>
            </a:r>
            <a:r>
              <a:rPr lang="en-US" sz="3600" b="1" dirty="0">
                <a:solidFill>
                  <a:srgbClr val="C00000"/>
                </a:solidFill>
                <a:latin typeface="Times New Roman"/>
                <a:ea typeface="Calibri"/>
                <a:cs typeface="Times New Roman"/>
              </a:rPr>
              <a:t> </a:t>
            </a:r>
            <a:r>
              <a:rPr lang="en-US" sz="3600" b="1" dirty="0" err="1">
                <a:solidFill>
                  <a:srgbClr val="C00000"/>
                </a:solidFill>
                <a:latin typeface="Times New Roman"/>
                <a:ea typeface="Calibri"/>
                <a:cs typeface="Times New Roman"/>
              </a:rPr>
              <a:t>cách</a:t>
            </a:r>
            <a:r>
              <a:rPr lang="en-US" sz="3600" b="1" dirty="0">
                <a:solidFill>
                  <a:srgbClr val="C00000"/>
                </a:solidFill>
                <a:latin typeface="Times New Roman"/>
                <a:ea typeface="Calibri"/>
                <a:cs typeface="Times New Roman"/>
              </a:rPr>
              <a:t> </a:t>
            </a:r>
            <a:r>
              <a:rPr lang="en-US" sz="3600" b="1" dirty="0" err="1">
                <a:solidFill>
                  <a:srgbClr val="C00000"/>
                </a:solidFill>
                <a:latin typeface="Times New Roman"/>
                <a:ea typeface="Calibri"/>
                <a:cs typeface="Times New Roman"/>
              </a:rPr>
              <a:t>hợp</a:t>
            </a:r>
            <a:r>
              <a:rPr lang="en-US" sz="3600" b="1" dirty="0">
                <a:solidFill>
                  <a:srgbClr val="C00000"/>
                </a:solidFill>
                <a:latin typeface="Times New Roman"/>
                <a:ea typeface="Calibri"/>
                <a:cs typeface="Times New Roman"/>
              </a:rPr>
              <a:t> </a:t>
            </a:r>
            <a:r>
              <a:rPr lang="en-US" sz="3600" b="1" dirty="0" err="1">
                <a:solidFill>
                  <a:srgbClr val="C00000"/>
                </a:solidFill>
                <a:latin typeface="Times New Roman"/>
                <a:ea typeface="Calibri"/>
                <a:cs typeface="Times New Roman"/>
              </a:rPr>
              <a:t>lí</a:t>
            </a:r>
            <a:r>
              <a:rPr lang="vi-VN" sz="3600" b="1" dirty="0">
                <a:solidFill>
                  <a:srgbClr val="C00000"/>
                </a:solidFill>
                <a:latin typeface="Times New Roman"/>
                <a:ea typeface="Calibri"/>
                <a:cs typeface="Times New Roman"/>
              </a:rPr>
              <a:t>, chi tiêu có mục </a:t>
            </a:r>
            <a:r>
              <a:rPr lang="vi-VN" sz="3600" b="1" dirty="0" smtClean="0">
                <a:solidFill>
                  <a:srgbClr val="C00000"/>
                </a:solidFill>
                <a:latin typeface="Times New Roman"/>
                <a:ea typeface="Calibri"/>
                <a:cs typeface="Times New Roman"/>
              </a:rPr>
              <a:t>đích. </a:t>
            </a:r>
            <a:r>
              <a:rPr lang="en-US" sz="3600" b="1" dirty="0" err="1" smtClean="0">
                <a:solidFill>
                  <a:srgbClr val="C00000"/>
                </a:solidFill>
                <a:latin typeface="Times New Roman" panose="02020603050405020304" pitchFamily="18" charset="0"/>
                <a:cs typeface="Times New Roman" panose="02020603050405020304" pitchFamily="18" charset="0"/>
              </a:rPr>
              <a:t>Sử</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dụng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tiền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hợp</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lí</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là</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một</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thói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quen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tốt</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là</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biểu</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hiện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của</a:t>
            </a:r>
            <a:r>
              <a:rPr lang="en-US" sz="3600" b="1" dirty="0">
                <a:solidFill>
                  <a:srgbClr val="C00000"/>
                </a:solidFill>
                <a:latin typeface="Times New Roman" panose="02020603050405020304" pitchFamily="18" charset="0"/>
                <a:cs typeface="Times New Roman" panose="02020603050405020304" pitchFamily="18" charset="0"/>
              </a:rPr>
              <a:t> con </a:t>
            </a:r>
            <a:r>
              <a:rPr lang="en-US" sz="3600" b="1" dirty="0" err="1">
                <a:solidFill>
                  <a:srgbClr val="C00000"/>
                </a:solidFill>
                <a:latin typeface="Times New Roman" panose="02020603050405020304" pitchFamily="18" charset="0"/>
                <a:cs typeface="Times New Roman" panose="02020603050405020304" pitchFamily="18" charset="0"/>
              </a:rPr>
              <a:t>người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văn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minh.Việc</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sử</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dụng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tiền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hợp</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lí</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sẽ</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giúp</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cho</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kinh</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tế</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gia</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đình</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ổn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định</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và</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cũng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là</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một</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cách</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tiêu</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tiền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thông</a:t>
            </a:r>
            <a:r>
              <a:rPr lang="en-US" sz="3600" b="1" dirty="0">
                <a:solidFill>
                  <a:srgbClr val="C00000"/>
                </a:solidFill>
                <a:latin typeface="Times New Roman" panose="02020603050405020304" pitchFamily="18" charset="0"/>
                <a:cs typeface="Times New Roman" panose="02020603050405020304" pitchFamily="18" charset="0"/>
              </a:rPr>
              <a:t> minh.</a:t>
            </a:r>
            <a:endParaRPr lang="en-US" sz="3600" b="1" dirty="0">
              <a:solidFill>
                <a:srgbClr val="C00000"/>
              </a:solidFill>
            </a:endParaRPr>
          </a:p>
        </p:txBody>
      </p:sp>
    </p:spTree>
    <p:extLst>
      <p:ext uri="{BB962C8B-B14F-4D97-AF65-F5344CB8AC3E}">
        <p14:creationId xmlns:p14="http://schemas.microsoft.com/office/powerpoint/2010/main" val="91016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6CE1CB0B-CDB7-44D9-9F25-20C189EBFFBC}"/>
              </a:ext>
            </a:extLst>
          </p:cNvPr>
          <p:cNvSpPr txBox="1">
            <a:spLocks/>
          </p:cNvSpPr>
          <p:nvPr/>
        </p:nvSpPr>
        <p:spPr>
          <a:xfrm>
            <a:off x="839416" y="548680"/>
            <a:ext cx="10441160" cy="1143000"/>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143000" indent="-1143000">
              <a:buFont typeface="Wingdings" pitchFamily="2" charset="2"/>
              <a:buChar char="v"/>
            </a:pPr>
            <a:r>
              <a:rPr lang="en-US" sz="6000" b="1" dirty="0" err="1">
                <a:solidFill>
                  <a:srgbClr val="FF0000"/>
                </a:solidFill>
                <a:latin typeface="Tahoma" pitchFamily="34" charset="0"/>
                <a:ea typeface="Tahoma" pitchFamily="34" charset="0"/>
                <a:cs typeface="Tahoma" pitchFamily="34" charset="0"/>
              </a:rPr>
              <a:t>Hoạt</a:t>
            </a:r>
            <a:r>
              <a:rPr lang="en-US" sz="6000" b="1" dirty="0">
                <a:solidFill>
                  <a:srgbClr val="FF0000"/>
                </a:solidFill>
                <a:latin typeface="Tahoma" pitchFamily="34" charset="0"/>
                <a:ea typeface="Tahoma" pitchFamily="34" charset="0"/>
                <a:cs typeface="Tahoma" pitchFamily="34" charset="0"/>
              </a:rPr>
              <a:t> </a:t>
            </a:r>
            <a:r>
              <a:rPr lang="en-US" sz="6000" b="1" dirty="0" err="1" smtClean="0">
                <a:solidFill>
                  <a:srgbClr val="FF0000"/>
                </a:solidFill>
                <a:latin typeface="Tahoma" pitchFamily="34" charset="0"/>
                <a:ea typeface="Tahoma" pitchFamily="34" charset="0"/>
                <a:cs typeface="Tahoma" pitchFamily="34" charset="0"/>
              </a:rPr>
              <a:t>động</a:t>
            </a:r>
            <a:r>
              <a:rPr lang="vi-VN" sz="6000" b="1" dirty="0" smtClean="0">
                <a:solidFill>
                  <a:srgbClr val="FF0000"/>
                </a:solidFill>
                <a:latin typeface="Tahoma" pitchFamily="34" charset="0"/>
                <a:ea typeface="Tahoma" pitchFamily="34" charset="0"/>
                <a:cs typeface="Tahoma" pitchFamily="34" charset="0"/>
              </a:rPr>
              <a:t> ứng dụng</a:t>
            </a:r>
            <a:r>
              <a:rPr lang="en-US" sz="6000" b="1" dirty="0" smtClean="0">
                <a:solidFill>
                  <a:srgbClr val="FF0000"/>
                </a:solidFill>
                <a:latin typeface="Tahoma" pitchFamily="34" charset="0"/>
                <a:ea typeface="Tahoma" pitchFamily="34" charset="0"/>
                <a:cs typeface="Tahoma" pitchFamily="34" charset="0"/>
              </a:rPr>
              <a:t>  </a:t>
            </a:r>
            <a:endParaRPr lang="en-US" sz="6000" b="1" dirty="0">
              <a:solidFill>
                <a:srgbClr val="FF0000"/>
              </a:solidFill>
              <a:latin typeface="Tahoma" pitchFamily="34" charset="0"/>
              <a:ea typeface="Tahoma" pitchFamily="34" charset="0"/>
              <a:cs typeface="Tahoma" pitchFamily="34" charset="0"/>
            </a:endParaRPr>
          </a:p>
        </p:txBody>
      </p:sp>
      <p:sp>
        <p:nvSpPr>
          <p:cNvPr id="5" name="Rectangle 4"/>
          <p:cNvSpPr/>
          <p:nvPr/>
        </p:nvSpPr>
        <p:spPr>
          <a:xfrm>
            <a:off x="191344" y="2420944"/>
            <a:ext cx="11665296" cy="3693319"/>
          </a:xfrm>
          <a:prstGeom prst="rect">
            <a:avLst/>
          </a:prstGeom>
          <a:solidFill>
            <a:schemeClr val="accent5">
              <a:lumMod val="60000"/>
              <a:lumOff val="40000"/>
            </a:schemeClr>
          </a:solidFill>
        </p:spPr>
        <p:txBody>
          <a:bodyPr wrap="square">
            <a:spAutoFit/>
          </a:bodyPr>
          <a:lstStyle/>
          <a:p>
            <a:pPr marL="685800" indent="-685800" algn="just">
              <a:buFont typeface="Wingdings" pitchFamily="2" charset="2"/>
              <a:buChar char="Ø"/>
            </a:pPr>
            <a:r>
              <a:rPr lang="pt-BR" sz="5400" b="1" dirty="0">
                <a:solidFill>
                  <a:srgbClr val="006600"/>
                </a:solidFill>
                <a:latin typeface="Times New Roman" panose="02020603050405020304" pitchFamily="18" charset="0"/>
                <a:ea typeface="Times New Roman" panose="02020603050405020304" pitchFamily="18" charset="0"/>
              </a:rPr>
              <a:t>Lập kế hoạch sử dụng tiền hợp lí cho bản thân. </a:t>
            </a:r>
          </a:p>
          <a:p>
            <a:pPr marL="685800" indent="-685800" algn="just">
              <a:buFont typeface="Wingdings" pitchFamily="2" charset="2"/>
              <a:buChar char="Ø"/>
            </a:pPr>
            <a:r>
              <a:rPr lang="pt-BR" sz="5400" b="1" dirty="0">
                <a:solidFill>
                  <a:srgbClr val="006600"/>
                </a:solidFill>
                <a:latin typeface="Times New Roman" panose="02020603050405020304" pitchFamily="18" charset="0"/>
                <a:ea typeface="Times New Roman" panose="02020603050405020304" pitchFamily="18" charset="0"/>
              </a:rPr>
              <a:t>Nhắc nhở bạn bè, người thân sử dụng tiền hợp lí và tiết kiệm.</a:t>
            </a:r>
            <a:endParaRPr lang="en-US" sz="5400" b="1" dirty="0">
              <a:solidFill>
                <a:srgbClr val="006600"/>
              </a:solidFill>
              <a:latin typeface="Times New Roman" panose="02020603050405020304" pitchFamily="18" charset="0"/>
              <a:ea typeface="Times New Roman" panose="02020603050405020304" pitchFamily="18" charset="0"/>
            </a:endParaRPr>
          </a:p>
          <a:p>
            <a:pPr algn="just"/>
            <a:endParaRPr lang="en-US" dirty="0">
              <a:solidFill>
                <a:srgbClr val="006600"/>
              </a:solidFill>
            </a:endParaRPr>
          </a:p>
        </p:txBody>
      </p:sp>
    </p:spTree>
    <p:extLst>
      <p:ext uri="{BB962C8B-B14F-4D97-AF65-F5344CB8AC3E}">
        <p14:creationId xmlns:p14="http://schemas.microsoft.com/office/powerpoint/2010/main" val="58057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WordArt 22"/>
          <p:cNvSpPr>
            <a:spLocks noChangeArrowheads="1" noChangeShapeType="1" noTextEdit="1"/>
          </p:cNvSpPr>
          <p:nvPr/>
        </p:nvSpPr>
        <p:spPr bwMode="auto">
          <a:xfrm>
            <a:off x="39329" y="1809140"/>
            <a:ext cx="11277600" cy="3781425"/>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fontAlgn="base">
              <a:spcBef>
                <a:spcPct val="0"/>
              </a:spcBef>
              <a:spcAft>
                <a:spcPct val="0"/>
              </a:spcAft>
            </a:pPr>
            <a:r>
              <a:rPr lang="en-US" sz="3600" b="1" kern="10" dirty="0">
                <a:ln w="9525">
                  <a:round/>
                  <a:headEnd/>
                  <a:tailEnd/>
                </a:ln>
                <a:solidFill>
                  <a:srgbClr val="FF0000"/>
                </a:solidFill>
                <a:latin typeface="Times New Roman" pitchFamily="18" charset="0"/>
                <a:cs typeface="Times New Roman" pitchFamily="18" charset="0"/>
              </a:rPr>
              <a:t>TIẾT  HỌC  KẾT THÚC  TẠI  ĐÂY !</a:t>
            </a:r>
          </a:p>
        </p:txBody>
      </p:sp>
      <p:sp>
        <p:nvSpPr>
          <p:cNvPr id="81923" name="AutoShape 68"/>
          <p:cNvSpPr>
            <a:spLocks noChangeArrowheads="1"/>
          </p:cNvSpPr>
          <p:nvPr/>
        </p:nvSpPr>
        <p:spPr bwMode="auto">
          <a:xfrm>
            <a:off x="304838" y="112772"/>
            <a:ext cx="4362449" cy="2706687"/>
          </a:xfrm>
          <a:prstGeom prst="star32">
            <a:avLst>
              <a:gd name="adj" fmla="val 15056"/>
            </a:avLst>
          </a:prstGeom>
          <a:solidFill>
            <a:srgbClr val="FFFF00"/>
          </a:solidFill>
          <a:ln w="9525">
            <a:solidFill>
              <a:srgbClr val="FF3300"/>
            </a:solidFill>
            <a:miter lim="800000"/>
            <a:headEnd/>
            <a:tailEnd/>
          </a:ln>
        </p:spPr>
        <p:txBody>
          <a:bodyPr wrap="none" anchor="ctr"/>
          <a:lstStyle/>
          <a:p>
            <a:pPr fontAlgn="base">
              <a:spcBef>
                <a:spcPct val="0"/>
              </a:spcBef>
              <a:spcAft>
                <a:spcPct val="0"/>
              </a:spcAft>
            </a:pPr>
            <a:endParaRPr lang="en-US" sz="1400" b="1">
              <a:solidFill>
                <a:srgbClr val="FFFF00"/>
              </a:solidFill>
              <a:latin typeface="Times New Roman" pitchFamily="18" charset="0"/>
              <a:cs typeface="Times New Roman" pitchFamily="18" charset="0"/>
            </a:endParaRPr>
          </a:p>
        </p:txBody>
      </p:sp>
      <p:sp>
        <p:nvSpPr>
          <p:cNvPr id="81924" name="AutoShape 68"/>
          <p:cNvSpPr>
            <a:spLocks noChangeArrowheads="1"/>
          </p:cNvSpPr>
          <p:nvPr/>
        </p:nvSpPr>
        <p:spPr bwMode="auto">
          <a:xfrm>
            <a:off x="6807200" y="3200400"/>
            <a:ext cx="4978400" cy="2781300"/>
          </a:xfrm>
          <a:prstGeom prst="star32">
            <a:avLst>
              <a:gd name="adj" fmla="val 15056"/>
            </a:avLst>
          </a:prstGeom>
          <a:solidFill>
            <a:srgbClr val="FFFF00"/>
          </a:solidFill>
          <a:ln w="9525">
            <a:solidFill>
              <a:srgbClr val="FF3300"/>
            </a:solidFill>
            <a:miter lim="800000"/>
            <a:headEnd/>
            <a:tailEnd/>
          </a:ln>
        </p:spPr>
        <p:txBody>
          <a:bodyPr wrap="none" anchor="ctr"/>
          <a:lstStyle/>
          <a:p>
            <a:pPr fontAlgn="base">
              <a:spcBef>
                <a:spcPct val="0"/>
              </a:spcBef>
              <a:spcAft>
                <a:spcPct val="0"/>
              </a:spcAft>
            </a:pPr>
            <a:endParaRPr lang="en-US" sz="1400" b="1">
              <a:solidFill>
                <a:srgbClr val="FFFF00"/>
              </a:solidFill>
              <a:latin typeface="Times New Roman" pitchFamily="18" charset="0"/>
              <a:cs typeface="Times New Roman" pitchFamily="18" charset="0"/>
            </a:endParaRPr>
          </a:p>
        </p:txBody>
      </p:sp>
      <p:pic>
        <p:nvPicPr>
          <p:cNvPr id="7" name="Picture 8" descr="Blue_ros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619751" y="0"/>
            <a:ext cx="18923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blumen-pflanzen11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5283200" y="289777"/>
            <a:ext cx="30480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WhitecornerFlow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9664" y="5341374"/>
            <a:ext cx="2032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WhitecornerFlow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28" y="5105400"/>
            <a:ext cx="2336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blumen-pflanzen04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026400" y="523081"/>
            <a:ext cx="2153264"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blumen-pflanzen04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14749" y="109476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6"/>
          <p:cNvSpPr>
            <a:spLocks noChangeArrowheads="1"/>
          </p:cNvSpPr>
          <p:nvPr/>
        </p:nvSpPr>
        <p:spPr bwMode="auto">
          <a:xfrm>
            <a:off x="0" y="0"/>
            <a:ext cx="12192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vi-VN" altLang="en-US" sz="240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176650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11EFEF6E-8F80-404E-9F1A-7B40280D81F6}"/>
              </a:ext>
            </a:extLst>
          </p:cNvPr>
          <p:cNvSpPr/>
          <p:nvPr/>
        </p:nvSpPr>
        <p:spPr>
          <a:xfrm>
            <a:off x="445729" y="727207"/>
            <a:ext cx="11379200" cy="5580191"/>
          </a:xfrm>
          <a:prstGeom prst="rect">
            <a:avLst/>
          </a:prstGeom>
          <a:noFill/>
          <a:ln w="38100">
            <a:solidFill>
              <a:srgbClr val="8D3E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itchFamily="18" charset="0"/>
              <a:cs typeface="Times New Roman" pitchFamily="18" charset="0"/>
            </a:endParaRPr>
          </a:p>
        </p:txBody>
      </p:sp>
      <p:pic>
        <p:nvPicPr>
          <p:cNvPr id="3" name="图片 5">
            <a:extLst>
              <a:ext uri="{FF2B5EF4-FFF2-40B4-BE49-F238E27FC236}">
                <a16:creationId xmlns="" xmlns:a16="http://schemas.microsoft.com/office/drawing/2014/main" id="{374EF133-D51B-467E-A006-71789801CD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52" y="3053619"/>
            <a:ext cx="3149600" cy="3824046"/>
          </a:xfrm>
          <a:prstGeom prst="rect">
            <a:avLst/>
          </a:prstGeom>
        </p:spPr>
      </p:pic>
      <p:pic>
        <p:nvPicPr>
          <p:cNvPr id="4" name="图片 6">
            <a:extLst>
              <a:ext uri="{FF2B5EF4-FFF2-40B4-BE49-F238E27FC236}">
                <a16:creationId xmlns="" xmlns:a16="http://schemas.microsoft.com/office/drawing/2014/main" id="{7DA46919-DCA7-4F97-B4EA-BADDA348B9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9042399" y="0"/>
            <a:ext cx="3149600" cy="3824046"/>
          </a:xfrm>
          <a:prstGeom prst="rect">
            <a:avLst/>
          </a:prstGeom>
        </p:spPr>
      </p:pic>
      <p:pic>
        <p:nvPicPr>
          <p:cNvPr id="5" name="图片 4">
            <a:extLst>
              <a:ext uri="{FF2B5EF4-FFF2-40B4-BE49-F238E27FC236}">
                <a16:creationId xmlns="" xmlns:a16="http://schemas.microsoft.com/office/drawing/2014/main" id="{899B91CC-CC95-46B6-AB89-C98D1CC7C6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28" y="-78872"/>
            <a:ext cx="1770115" cy="1376175"/>
          </a:xfrm>
          <a:prstGeom prst="rect">
            <a:avLst/>
          </a:prstGeom>
        </p:spPr>
      </p:pic>
      <p:sp>
        <p:nvSpPr>
          <p:cNvPr id="7" name="WordArt 22"/>
          <p:cNvSpPr>
            <a:spLocks noChangeArrowheads="1" noChangeShapeType="1" noTextEdit="1"/>
          </p:cNvSpPr>
          <p:nvPr/>
        </p:nvSpPr>
        <p:spPr bwMode="auto">
          <a:xfrm>
            <a:off x="39332" y="685800"/>
            <a:ext cx="10577869" cy="48768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fontAlgn="base">
              <a:spcBef>
                <a:spcPct val="0"/>
              </a:spcBef>
              <a:spcAft>
                <a:spcPct val="0"/>
              </a:spcAft>
            </a:pPr>
            <a:r>
              <a:rPr lang="vi-VN" sz="3600" b="1" kern="10" dirty="0">
                <a:ln w="9525">
                  <a:round/>
                  <a:headEnd/>
                  <a:tailEnd/>
                </a:ln>
                <a:solidFill>
                  <a:srgbClr val="00B050"/>
                </a:solidFill>
                <a:latin typeface="Times New Roman" pitchFamily="18" charset="0"/>
                <a:cs typeface="Times New Roman" pitchFamily="18" charset="0"/>
              </a:rPr>
              <a:t>CÁC EM NHỚ THỰC HỆN TỐT</a:t>
            </a:r>
          </a:p>
          <a:p>
            <a:pPr algn="ctr" fontAlgn="base">
              <a:spcBef>
                <a:spcPct val="0"/>
              </a:spcBef>
              <a:spcAft>
                <a:spcPct val="0"/>
              </a:spcAft>
            </a:pPr>
            <a:r>
              <a:rPr lang="vi-VN" sz="3600" b="1" kern="10" dirty="0">
                <a:ln w="9525">
                  <a:round/>
                  <a:headEnd/>
                  <a:tailEnd/>
                </a:ln>
                <a:solidFill>
                  <a:srgbClr val="00B050"/>
                </a:solidFill>
                <a:latin typeface="Times New Roman" pitchFamily="18" charset="0"/>
                <a:cs typeface="Times New Roman" pitchFamily="18" charset="0"/>
              </a:rPr>
              <a:t>PHÒNG, CHỐNG COVID-19 NHÉ!</a:t>
            </a:r>
            <a:endParaRPr lang="en-US" sz="3600" b="1" kern="10" dirty="0">
              <a:ln w="9525">
                <a:round/>
                <a:headEnd/>
                <a:tailEnd/>
              </a:ln>
              <a:solidFill>
                <a:srgbClr val="00B050"/>
              </a:solidFill>
              <a:latin typeface="Times New Roman" pitchFamily="18" charset="0"/>
              <a:cs typeface="Times New Roman" pitchFamily="18" charset="0"/>
            </a:endParaRPr>
          </a:p>
        </p:txBody>
      </p:sp>
      <p:pic>
        <p:nvPicPr>
          <p:cNvPr id="8" name="Picture 2" descr="C:\Users\Admin\Desktop\6 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44" y="3724033"/>
            <a:ext cx="4509729" cy="248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003[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96268" y="4800664"/>
            <a:ext cx="3314133" cy="1506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4"/>
          <p:cNvSpPr>
            <a:spLocks noChangeArrowheads="1"/>
          </p:cNvSpPr>
          <p:nvPr/>
        </p:nvSpPr>
        <p:spPr bwMode="auto">
          <a:xfrm>
            <a:off x="0" y="17463"/>
            <a:ext cx="12192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vi-VN" altLang="en-US">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4046499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6221"/>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12"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566400" y="138113"/>
            <a:ext cx="1930400"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12" descr="Picture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972800" y="2376488"/>
            <a:ext cx="1930400"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WordArt 8"/>
          <p:cNvSpPr>
            <a:spLocks noChangeArrowheads="1" noChangeShapeType="1" noTextEdit="1"/>
          </p:cNvSpPr>
          <p:nvPr/>
        </p:nvSpPr>
        <p:spPr bwMode="auto">
          <a:xfrm>
            <a:off x="812800" y="762000"/>
            <a:ext cx="9347200" cy="4267200"/>
          </a:xfrm>
          <a:prstGeom prst="rect">
            <a:avLst/>
          </a:prstGeom>
        </p:spPr>
        <p:txBody>
          <a:bodyPr wrap="none" fromWordArt="1">
            <a:prstTxWarp prst="textCascadeUp">
              <a:avLst>
                <a:gd name="adj" fmla="val 44444"/>
              </a:avLst>
            </a:prstTxWarp>
            <a:scene3d>
              <a:camera prst="legacyPerspectiveFront">
                <a:rot lat="20519990" lon="1080000" rev="0"/>
              </a:camera>
              <a:lightRig rig="legacyHarsh2" dir="b"/>
            </a:scene3d>
            <a:sp3d extrusionH="430200" prstMaterial="legacyMatte">
              <a:extrusionClr>
                <a:srgbClr val="FF6600"/>
              </a:extrusionClr>
            </a:sp3d>
          </a:bodyPr>
          <a:lstStyle/>
          <a:p>
            <a:pPr algn="ctr" fontAlgn="base">
              <a:spcBef>
                <a:spcPct val="0"/>
              </a:spcBef>
              <a:spcAft>
                <a:spcPct val="0"/>
              </a:spcAft>
            </a:pPr>
            <a:r>
              <a:rPr lang="en-US" sz="3600" b="1" kern="10">
                <a:ln w="9525">
                  <a:round/>
                  <a:headEnd/>
                  <a:tailEnd/>
                </a:ln>
                <a:gradFill rotWithShape="1">
                  <a:gsLst>
                    <a:gs pos="0">
                      <a:srgbClr val="FFE701"/>
                    </a:gs>
                    <a:gs pos="100000">
                      <a:srgbClr val="FE3E02"/>
                    </a:gs>
                  </a:gsLst>
                  <a:lin ang="5400000" scaled="1"/>
                </a:gradFill>
                <a:latin typeface="Times New Roman" pitchFamily="18" charset="0"/>
                <a:cs typeface="Times New Roman" pitchFamily="18" charset="0"/>
              </a:rPr>
              <a:t>CHÀO CÁC EM !</a:t>
            </a:r>
          </a:p>
        </p:txBody>
      </p:sp>
      <p:sp>
        <p:nvSpPr>
          <p:cNvPr id="8" name="Rectangle 4"/>
          <p:cNvSpPr>
            <a:spLocks noChangeArrowheads="1"/>
          </p:cNvSpPr>
          <p:nvPr/>
        </p:nvSpPr>
        <p:spPr bwMode="auto">
          <a:xfrm>
            <a:off x="0" y="17463"/>
            <a:ext cx="12192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vi-VN" altLang="en-US">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799405641"/>
      </p:ext>
    </p:extLst>
  </p:cSld>
  <p:clrMapOvr>
    <a:masterClrMapping/>
  </p:clrMapOvr>
  <p:transition>
    <p:sndAc>
      <p:stSnd>
        <p:snd r:embed="rId2" name="Tieng chim.wav"/>
      </p:stSnd>
    </p:sndAc>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SOA\Khung nen bieu tuong\Khung nen bieu tuong\[Muare.asia]-FramesChildrenVol34\muare.asia - babyvol34 - 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
            <a:ext cx="12295717" cy="6834187"/>
          </a:xfrm>
          <a:prstGeom prst="rect">
            <a:avLst/>
          </a:prstGeom>
          <a:solidFill>
            <a:srgbClr val="FFFF00"/>
          </a:solidFill>
          <a:ln>
            <a:noFill/>
          </a:ln>
          <a:extLst/>
        </p:spPr>
      </p:pic>
      <p:sp>
        <p:nvSpPr>
          <p:cNvPr id="4" name="Rectangle 3"/>
          <p:cNvSpPr/>
          <p:nvPr/>
        </p:nvSpPr>
        <p:spPr>
          <a:xfrm>
            <a:off x="3962400" y="2133600"/>
            <a:ext cx="7213600" cy="2971800"/>
          </a:xfrm>
          <a:prstGeom prst="rect">
            <a:avLst/>
          </a:prstGeom>
          <a:solidFill>
            <a:srgbClr val="FFFF00"/>
          </a:solidFill>
        </p:spPr>
        <p:txBody>
          <a:bodyPr wrap="none">
            <a:prstTxWarp prst="textChevron">
              <a:avLst/>
            </a:prstTxWarp>
            <a:spAutoFit/>
          </a:bodyPr>
          <a:lstStyle/>
          <a:p>
            <a:pPr algn="ctr" fontAlgn="base">
              <a:spcBef>
                <a:spcPct val="0"/>
              </a:spcBef>
              <a:spcAft>
                <a:spcPct val="0"/>
              </a:spcAft>
              <a:defRPr/>
            </a:pPr>
            <a:r>
              <a:rPr lang="vi-VN" sz="5400" b="1" dirty="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rPr>
              <a:t>KHỞI ĐỘNG</a:t>
            </a:r>
            <a:endParaRPr lang="en-US" sz="5400" b="1" dirty="0">
              <a:ln w="1905"/>
              <a:solidFill>
                <a:srgbClr val="7030A0"/>
              </a:soli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5" name="Rectangle 36"/>
          <p:cNvSpPr>
            <a:spLocks noChangeArrowheads="1"/>
          </p:cNvSpPr>
          <p:nvPr/>
        </p:nvSpPr>
        <p:spPr bwMode="auto">
          <a:xfrm>
            <a:off x="0" y="0"/>
            <a:ext cx="12192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vi-VN" altLang="en-US" sz="240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810856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wheel(1)">
                                      <p:cBhvr>
                                        <p:cTn id="7" dur="20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2273"/>
            <a:ext cx="5879976" cy="3468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9976" y="0"/>
            <a:ext cx="6312024" cy="3590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descr="Chiêm ngưỡng loạt heo đất ngộ nghĩnh, sẵn sàng ra thị trường Kỷ Hợi | Tin  tức mới nhất 24h - Đọc Báo Lao Động online - Laodong.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565250"/>
            <a:ext cx="5922142" cy="32927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6458" y="3615495"/>
            <a:ext cx="6295542" cy="3242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757418" y="2784498"/>
            <a:ext cx="8382000" cy="830997"/>
          </a:xfrm>
          <a:prstGeom prst="rect">
            <a:avLst/>
          </a:prstGeom>
          <a:noFill/>
        </p:spPr>
        <p:txBody>
          <a:bodyPr wrap="square" rtlCol="0">
            <a:spAutoFit/>
          </a:bodyPr>
          <a:lstStyle/>
          <a:p>
            <a:pPr algn="ctr"/>
            <a:r>
              <a:rPr lang="en-US" sz="4800" b="1" dirty="0">
                <a:solidFill>
                  <a:srgbClr val="002060"/>
                </a:solidFill>
                <a:latin typeface="Times New Roman" panose="02020603050405020304" pitchFamily="18" charset="0"/>
                <a:cs typeface="Times New Roman" panose="02020603050405020304" pitchFamily="18" charset="0"/>
              </a:rPr>
              <a:t>HÁT BÀI</a:t>
            </a:r>
            <a:r>
              <a:rPr lang="vi-VN" sz="4800" b="1" dirty="0">
                <a:solidFill>
                  <a:srgbClr val="002060"/>
                </a:solidFill>
                <a:latin typeface="Times New Roman" panose="02020603050405020304" pitchFamily="18" charset="0"/>
                <a:cs typeface="Times New Roman" panose="02020603050405020304" pitchFamily="18" charset="0"/>
              </a:rPr>
              <a:t>:</a:t>
            </a:r>
            <a:r>
              <a:rPr lang="en-US" sz="4800" b="1" dirty="0">
                <a:solidFill>
                  <a:srgbClr val="002060"/>
                </a:solidFill>
                <a:latin typeface="Times New Roman" panose="02020603050405020304" pitchFamily="18" charset="0"/>
                <a:cs typeface="Times New Roman" panose="02020603050405020304" pitchFamily="18" charset="0"/>
              </a:rPr>
              <a:t> </a:t>
            </a:r>
            <a:r>
              <a:rPr lang="vi-VN" sz="4800" b="1" dirty="0">
                <a:solidFill>
                  <a:srgbClr val="002060"/>
                </a:solidFill>
                <a:latin typeface="Times New Roman" panose="02020603050405020304" pitchFamily="18" charset="0"/>
                <a:cs typeface="Times New Roman" panose="02020603050405020304" pitchFamily="18" charset="0"/>
              </a:rPr>
              <a:t> « CON HEO ĐẤT»</a:t>
            </a:r>
            <a:endParaRPr lang="en-US" sz="4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436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60651"/>
            <a:ext cx="12192000" cy="1366528"/>
          </a:xfrm>
          <a:prstGeom prst="rect">
            <a:avLst/>
          </a:prstGeom>
          <a:solidFill>
            <a:schemeClr val="accent5">
              <a:lumMod val="60000"/>
              <a:lumOff val="40000"/>
            </a:schemeClr>
          </a:solidFill>
        </p:spPr>
        <p:txBody>
          <a:bodyPr wrap="square">
            <a:spAutoFit/>
          </a:bodyPr>
          <a:lstStyle/>
          <a:p>
            <a:pPr algn="just">
              <a:lnSpc>
                <a:spcPct val="115000"/>
              </a:lnSpc>
            </a:pPr>
            <a:r>
              <a:rPr lang="en-US" sz="3600" b="1" dirty="0">
                <a:solidFill>
                  <a:srgbClr val="FF0000"/>
                </a:solidFill>
                <a:latin typeface="Times New Roman" pitchFamily="18" charset="0"/>
                <a:ea typeface="Calibri"/>
                <a:cs typeface="Times New Roman" pitchFamily="18" charset="0"/>
              </a:rPr>
              <a:t>+ </a:t>
            </a:r>
            <a:r>
              <a:rPr lang="en-US" sz="3600" b="1" dirty="0" err="1">
                <a:solidFill>
                  <a:srgbClr val="FF0000"/>
                </a:solidFill>
                <a:latin typeface="Times New Roman" pitchFamily="18" charset="0"/>
                <a:ea typeface="Calibri"/>
                <a:cs typeface="Times New Roman" pitchFamily="18" charset="0"/>
              </a:rPr>
              <a:t>Em</a:t>
            </a:r>
            <a:r>
              <a:rPr lang="en-US" sz="3600" b="1" dirty="0">
                <a:solidFill>
                  <a:srgbClr val="FF0000"/>
                </a:solidFill>
                <a:latin typeface="Times New Roman" pitchFamily="18" charset="0"/>
                <a:ea typeface="Calibri"/>
                <a:cs typeface="Times New Roman" pitchFamily="18" charset="0"/>
              </a:rPr>
              <a:t> </a:t>
            </a:r>
            <a:r>
              <a:rPr lang="en-US" sz="3600" b="1" dirty="0" err="1">
                <a:solidFill>
                  <a:srgbClr val="FF0000"/>
                </a:solidFill>
                <a:latin typeface="Times New Roman" pitchFamily="18" charset="0"/>
                <a:ea typeface="Calibri"/>
                <a:cs typeface="Times New Roman" pitchFamily="18" charset="0"/>
              </a:rPr>
              <a:t>đã</a:t>
            </a:r>
            <a:r>
              <a:rPr lang="en-US" sz="3600" b="1" dirty="0">
                <a:solidFill>
                  <a:srgbClr val="FF0000"/>
                </a:solidFill>
                <a:latin typeface="Times New Roman" pitchFamily="18" charset="0"/>
                <a:ea typeface="Calibri"/>
                <a:cs typeface="Times New Roman" pitchFamily="18" charset="0"/>
              </a:rPr>
              <a:t> </a:t>
            </a:r>
            <a:r>
              <a:rPr lang="en-US" sz="3600" b="1" dirty="0" err="1">
                <a:solidFill>
                  <a:srgbClr val="FF0000"/>
                </a:solidFill>
                <a:latin typeface="Times New Roman" pitchFamily="18" charset="0"/>
                <a:ea typeface="Calibri"/>
                <a:cs typeface="Times New Roman" pitchFamily="18" charset="0"/>
              </a:rPr>
              <a:t>sử</a:t>
            </a:r>
            <a:r>
              <a:rPr lang="en-US" sz="3600" b="1" dirty="0">
                <a:solidFill>
                  <a:srgbClr val="FF0000"/>
                </a:solidFill>
                <a:latin typeface="Times New Roman" pitchFamily="18" charset="0"/>
                <a:ea typeface="Calibri"/>
                <a:cs typeface="Times New Roman" pitchFamily="18" charset="0"/>
              </a:rPr>
              <a:t> </a:t>
            </a:r>
            <a:r>
              <a:rPr lang="en-US" sz="3600" b="1" dirty="0" err="1">
                <a:solidFill>
                  <a:srgbClr val="FF0000"/>
                </a:solidFill>
                <a:latin typeface="Times New Roman" pitchFamily="18" charset="0"/>
                <a:ea typeface="Calibri"/>
                <a:cs typeface="Times New Roman" pitchFamily="18" charset="0"/>
              </a:rPr>
              <a:t>dụng</a:t>
            </a:r>
            <a:r>
              <a:rPr lang="en-US" sz="3600" b="1" dirty="0">
                <a:solidFill>
                  <a:srgbClr val="FF0000"/>
                </a:solidFill>
                <a:latin typeface="Times New Roman" pitchFamily="18" charset="0"/>
                <a:ea typeface="Calibri"/>
                <a:cs typeface="Times New Roman" pitchFamily="18" charset="0"/>
              </a:rPr>
              <a:t> </a:t>
            </a:r>
            <a:r>
              <a:rPr lang="en-US" sz="3600" b="1" dirty="0" err="1">
                <a:solidFill>
                  <a:srgbClr val="FF0000"/>
                </a:solidFill>
                <a:latin typeface="Times New Roman" pitchFamily="18" charset="0"/>
                <a:ea typeface="Calibri"/>
                <a:cs typeface="Times New Roman" pitchFamily="18" charset="0"/>
              </a:rPr>
              <a:t>tiền</a:t>
            </a:r>
            <a:r>
              <a:rPr lang="en-US" sz="3600" b="1" dirty="0">
                <a:solidFill>
                  <a:srgbClr val="FF0000"/>
                </a:solidFill>
                <a:latin typeface="Times New Roman" pitchFamily="18" charset="0"/>
                <a:ea typeface="Calibri"/>
                <a:cs typeface="Times New Roman" pitchFamily="18" charset="0"/>
              </a:rPr>
              <a:t> </a:t>
            </a:r>
            <a:r>
              <a:rPr lang="en-US" sz="3600" b="1" dirty="0" err="1">
                <a:solidFill>
                  <a:srgbClr val="FF0000"/>
                </a:solidFill>
                <a:latin typeface="Times New Roman" pitchFamily="18" charset="0"/>
                <a:ea typeface="Calibri"/>
                <a:cs typeface="Times New Roman" pitchFamily="18" charset="0"/>
              </a:rPr>
              <a:t>tiết</a:t>
            </a:r>
            <a:r>
              <a:rPr lang="en-US" sz="3600" b="1" dirty="0">
                <a:solidFill>
                  <a:srgbClr val="FF0000"/>
                </a:solidFill>
                <a:latin typeface="Times New Roman" pitchFamily="18" charset="0"/>
                <a:ea typeface="Calibri"/>
                <a:cs typeface="Times New Roman" pitchFamily="18" charset="0"/>
              </a:rPr>
              <a:t> </a:t>
            </a:r>
            <a:r>
              <a:rPr lang="en-US" sz="3600" b="1" dirty="0" err="1">
                <a:solidFill>
                  <a:srgbClr val="FF0000"/>
                </a:solidFill>
                <a:latin typeface="Times New Roman" pitchFamily="18" charset="0"/>
                <a:ea typeface="Calibri"/>
                <a:cs typeface="Times New Roman" pitchFamily="18" charset="0"/>
              </a:rPr>
              <a:t>kiệm</a:t>
            </a:r>
            <a:r>
              <a:rPr lang="en-US" sz="3600" b="1" dirty="0">
                <a:solidFill>
                  <a:srgbClr val="FF0000"/>
                </a:solidFill>
                <a:latin typeface="Times New Roman" pitchFamily="18" charset="0"/>
                <a:ea typeface="Calibri"/>
                <a:cs typeface="Times New Roman" pitchFamily="18" charset="0"/>
              </a:rPr>
              <a:t> </a:t>
            </a:r>
            <a:r>
              <a:rPr lang="en-US" sz="3600" b="1" dirty="0" err="1">
                <a:solidFill>
                  <a:srgbClr val="FF0000"/>
                </a:solidFill>
                <a:latin typeface="Times New Roman" pitchFamily="18" charset="0"/>
                <a:ea typeface="Calibri"/>
                <a:cs typeface="Times New Roman" pitchFamily="18" charset="0"/>
              </a:rPr>
              <a:t>của</a:t>
            </a:r>
            <a:r>
              <a:rPr lang="en-US" sz="3600" b="1" dirty="0">
                <a:solidFill>
                  <a:srgbClr val="FF0000"/>
                </a:solidFill>
                <a:latin typeface="Times New Roman" pitchFamily="18" charset="0"/>
                <a:ea typeface="Calibri"/>
                <a:cs typeface="Times New Roman" pitchFamily="18" charset="0"/>
              </a:rPr>
              <a:t> </a:t>
            </a:r>
            <a:r>
              <a:rPr lang="en-US" sz="3600" b="1" dirty="0" err="1">
                <a:solidFill>
                  <a:srgbClr val="FF0000"/>
                </a:solidFill>
                <a:latin typeface="Times New Roman" pitchFamily="18" charset="0"/>
                <a:ea typeface="Calibri"/>
                <a:cs typeface="Times New Roman" pitchFamily="18" charset="0"/>
              </a:rPr>
              <a:t>mình</a:t>
            </a:r>
            <a:r>
              <a:rPr lang="en-US" sz="3600" b="1" dirty="0">
                <a:solidFill>
                  <a:srgbClr val="FF0000"/>
                </a:solidFill>
                <a:latin typeface="Times New Roman" pitchFamily="18" charset="0"/>
                <a:ea typeface="Calibri"/>
                <a:cs typeface="Times New Roman" pitchFamily="18" charset="0"/>
              </a:rPr>
              <a:t> </a:t>
            </a:r>
            <a:r>
              <a:rPr lang="en-US" sz="3600" b="1" dirty="0" err="1">
                <a:solidFill>
                  <a:srgbClr val="FF0000"/>
                </a:solidFill>
                <a:latin typeface="Times New Roman" pitchFamily="18" charset="0"/>
                <a:ea typeface="Calibri"/>
                <a:cs typeface="Times New Roman" pitchFamily="18" charset="0"/>
              </a:rPr>
              <a:t>vào</a:t>
            </a:r>
            <a:r>
              <a:rPr lang="en-US" sz="3600" b="1" dirty="0">
                <a:solidFill>
                  <a:srgbClr val="FF0000"/>
                </a:solidFill>
                <a:latin typeface="Times New Roman" pitchFamily="18" charset="0"/>
                <a:ea typeface="Calibri"/>
                <a:cs typeface="Times New Roman" pitchFamily="18" charset="0"/>
              </a:rPr>
              <a:t> </a:t>
            </a:r>
            <a:r>
              <a:rPr lang="en-US" sz="3600" b="1" dirty="0" err="1">
                <a:solidFill>
                  <a:srgbClr val="FF0000"/>
                </a:solidFill>
                <a:latin typeface="Times New Roman" pitchFamily="18" charset="0"/>
                <a:ea typeface="Calibri"/>
                <a:cs typeface="Times New Roman" pitchFamily="18" charset="0"/>
              </a:rPr>
              <a:t>những</a:t>
            </a:r>
            <a:r>
              <a:rPr lang="en-US" sz="3600" b="1" dirty="0">
                <a:solidFill>
                  <a:srgbClr val="FF0000"/>
                </a:solidFill>
                <a:latin typeface="Times New Roman" pitchFamily="18" charset="0"/>
                <a:ea typeface="Calibri"/>
                <a:cs typeface="Times New Roman" pitchFamily="18" charset="0"/>
              </a:rPr>
              <a:t> </a:t>
            </a:r>
            <a:r>
              <a:rPr lang="en-US" sz="3600" b="1" dirty="0" err="1">
                <a:solidFill>
                  <a:srgbClr val="FF0000"/>
                </a:solidFill>
                <a:latin typeface="Times New Roman" pitchFamily="18" charset="0"/>
                <a:ea typeface="Calibri"/>
                <a:cs typeface="Times New Roman" pitchFamily="18" charset="0"/>
              </a:rPr>
              <a:t>việc</a:t>
            </a:r>
            <a:r>
              <a:rPr lang="en-US" sz="3600" b="1" dirty="0">
                <a:solidFill>
                  <a:srgbClr val="FF0000"/>
                </a:solidFill>
                <a:latin typeface="Times New Roman" pitchFamily="18" charset="0"/>
                <a:ea typeface="Calibri"/>
                <a:cs typeface="Times New Roman" pitchFamily="18" charset="0"/>
              </a:rPr>
              <a:t> </a:t>
            </a:r>
            <a:r>
              <a:rPr lang="en-US" sz="3600" b="1" dirty="0" err="1">
                <a:solidFill>
                  <a:srgbClr val="FF0000"/>
                </a:solidFill>
                <a:latin typeface="Times New Roman" pitchFamily="18" charset="0"/>
                <a:ea typeface="Calibri"/>
                <a:cs typeface="Times New Roman" pitchFamily="18" charset="0"/>
              </a:rPr>
              <a:t>gì</a:t>
            </a:r>
            <a:r>
              <a:rPr lang="en-US" sz="3600" b="1" dirty="0">
                <a:solidFill>
                  <a:srgbClr val="FF0000"/>
                </a:solidFill>
                <a:latin typeface="Times New Roman" pitchFamily="18" charset="0"/>
                <a:ea typeface="Calibri"/>
                <a:cs typeface="Times New Roman" pitchFamily="18" charset="0"/>
              </a:rPr>
              <a:t>?</a:t>
            </a:r>
          </a:p>
          <a:p>
            <a:pPr algn="just">
              <a:lnSpc>
                <a:spcPct val="115000"/>
              </a:lnSpc>
            </a:pPr>
            <a:r>
              <a:rPr lang="en-US" sz="3600" b="1" dirty="0">
                <a:solidFill>
                  <a:srgbClr val="FF0000"/>
                </a:solidFill>
                <a:latin typeface="Times New Roman" pitchFamily="18" charset="0"/>
                <a:ea typeface="Calibri"/>
                <a:cs typeface="Times New Roman" pitchFamily="18" charset="0"/>
              </a:rPr>
              <a:t>+ </a:t>
            </a:r>
            <a:r>
              <a:rPr lang="en-US" sz="3600" b="1" dirty="0" err="1">
                <a:solidFill>
                  <a:srgbClr val="FF0000"/>
                </a:solidFill>
                <a:latin typeface="Times New Roman" pitchFamily="18" charset="0"/>
                <a:ea typeface="Calibri"/>
                <a:cs typeface="Times New Roman" pitchFamily="18" charset="0"/>
              </a:rPr>
              <a:t>Vì</a:t>
            </a:r>
            <a:r>
              <a:rPr lang="en-US" sz="3600" b="1" dirty="0">
                <a:solidFill>
                  <a:srgbClr val="FF0000"/>
                </a:solidFill>
                <a:latin typeface="Times New Roman" pitchFamily="18" charset="0"/>
                <a:ea typeface="Calibri"/>
                <a:cs typeface="Times New Roman" pitchFamily="18" charset="0"/>
              </a:rPr>
              <a:t> </a:t>
            </a:r>
            <a:r>
              <a:rPr lang="en-US" sz="3600" b="1" dirty="0" err="1">
                <a:solidFill>
                  <a:srgbClr val="FF0000"/>
                </a:solidFill>
                <a:latin typeface="Times New Roman" pitchFamily="18" charset="0"/>
                <a:ea typeface="Calibri"/>
                <a:cs typeface="Times New Roman" pitchFamily="18" charset="0"/>
              </a:rPr>
              <a:t>sao</a:t>
            </a:r>
            <a:r>
              <a:rPr lang="en-US" sz="3600" b="1" dirty="0">
                <a:solidFill>
                  <a:srgbClr val="FF0000"/>
                </a:solidFill>
                <a:latin typeface="Times New Roman" pitchFamily="18" charset="0"/>
                <a:ea typeface="Calibri"/>
                <a:cs typeface="Times New Roman" pitchFamily="18" charset="0"/>
              </a:rPr>
              <a:t> </a:t>
            </a:r>
            <a:r>
              <a:rPr lang="en-US" sz="3600" b="1" dirty="0" err="1">
                <a:solidFill>
                  <a:srgbClr val="FF0000"/>
                </a:solidFill>
                <a:latin typeface="Times New Roman" pitchFamily="18" charset="0"/>
                <a:ea typeface="Calibri"/>
                <a:cs typeface="Times New Roman" pitchFamily="18" charset="0"/>
              </a:rPr>
              <a:t>em</a:t>
            </a:r>
            <a:r>
              <a:rPr lang="en-US" sz="3600" b="1" dirty="0">
                <a:solidFill>
                  <a:srgbClr val="FF0000"/>
                </a:solidFill>
                <a:latin typeface="Times New Roman" pitchFamily="18" charset="0"/>
                <a:ea typeface="Calibri"/>
                <a:cs typeface="Times New Roman" pitchFamily="18" charset="0"/>
              </a:rPr>
              <a:t> </a:t>
            </a:r>
            <a:r>
              <a:rPr lang="en-US" sz="3600" b="1" dirty="0" err="1">
                <a:solidFill>
                  <a:srgbClr val="FF0000"/>
                </a:solidFill>
                <a:latin typeface="Times New Roman" pitchFamily="18" charset="0"/>
                <a:ea typeface="Calibri"/>
                <a:cs typeface="Times New Roman" pitchFamily="18" charset="0"/>
              </a:rPr>
              <a:t>lại</a:t>
            </a:r>
            <a:r>
              <a:rPr lang="en-US" sz="3600" b="1" dirty="0">
                <a:solidFill>
                  <a:srgbClr val="FF0000"/>
                </a:solidFill>
                <a:latin typeface="Times New Roman" pitchFamily="18" charset="0"/>
                <a:ea typeface="Calibri"/>
                <a:cs typeface="Times New Roman" pitchFamily="18" charset="0"/>
              </a:rPr>
              <a:t> </a:t>
            </a:r>
            <a:r>
              <a:rPr lang="en-US" sz="3600" b="1" dirty="0" err="1">
                <a:solidFill>
                  <a:srgbClr val="FF0000"/>
                </a:solidFill>
                <a:latin typeface="Times New Roman" pitchFamily="18" charset="0"/>
                <a:ea typeface="Calibri"/>
                <a:cs typeface="Times New Roman" pitchFamily="18" charset="0"/>
              </a:rPr>
              <a:t>sử</a:t>
            </a:r>
            <a:r>
              <a:rPr lang="en-US" sz="3600" b="1" dirty="0">
                <a:solidFill>
                  <a:srgbClr val="FF0000"/>
                </a:solidFill>
                <a:latin typeface="Times New Roman" pitchFamily="18" charset="0"/>
                <a:ea typeface="Calibri"/>
                <a:cs typeface="Times New Roman" pitchFamily="18" charset="0"/>
              </a:rPr>
              <a:t> </a:t>
            </a:r>
            <a:r>
              <a:rPr lang="en-US" sz="3600" b="1" dirty="0" err="1">
                <a:solidFill>
                  <a:srgbClr val="FF0000"/>
                </a:solidFill>
                <a:latin typeface="Times New Roman" pitchFamily="18" charset="0"/>
                <a:ea typeface="Calibri"/>
                <a:cs typeface="Times New Roman" pitchFamily="18" charset="0"/>
              </a:rPr>
              <a:t>dụng</a:t>
            </a:r>
            <a:r>
              <a:rPr lang="en-US" sz="3600" b="1" dirty="0">
                <a:solidFill>
                  <a:srgbClr val="FF0000"/>
                </a:solidFill>
                <a:latin typeface="Times New Roman" pitchFamily="18" charset="0"/>
                <a:ea typeface="Calibri"/>
                <a:cs typeface="Times New Roman" pitchFamily="18" charset="0"/>
              </a:rPr>
              <a:t> </a:t>
            </a:r>
            <a:r>
              <a:rPr lang="en-US" sz="3600" b="1" dirty="0" err="1">
                <a:solidFill>
                  <a:srgbClr val="FF0000"/>
                </a:solidFill>
                <a:latin typeface="Times New Roman" pitchFamily="18" charset="0"/>
                <a:ea typeface="Calibri"/>
                <a:cs typeface="Times New Roman" pitchFamily="18" charset="0"/>
              </a:rPr>
              <a:t>tiền</a:t>
            </a:r>
            <a:r>
              <a:rPr lang="en-US" sz="3600" b="1" dirty="0">
                <a:solidFill>
                  <a:srgbClr val="FF0000"/>
                </a:solidFill>
                <a:latin typeface="Times New Roman" pitchFamily="18" charset="0"/>
                <a:ea typeface="Calibri"/>
                <a:cs typeface="Times New Roman" pitchFamily="18" charset="0"/>
              </a:rPr>
              <a:t> </a:t>
            </a:r>
            <a:r>
              <a:rPr lang="en-US" sz="3600" b="1" dirty="0" err="1">
                <a:solidFill>
                  <a:srgbClr val="FF0000"/>
                </a:solidFill>
                <a:latin typeface="Times New Roman" pitchFamily="18" charset="0"/>
                <a:ea typeface="Calibri"/>
                <a:cs typeface="Times New Roman" pitchFamily="18" charset="0"/>
              </a:rPr>
              <a:t>vào</a:t>
            </a:r>
            <a:r>
              <a:rPr lang="en-US" sz="3600" b="1" dirty="0">
                <a:solidFill>
                  <a:srgbClr val="FF0000"/>
                </a:solidFill>
                <a:latin typeface="Times New Roman" pitchFamily="18" charset="0"/>
                <a:ea typeface="Calibri"/>
                <a:cs typeface="Times New Roman" pitchFamily="18" charset="0"/>
              </a:rPr>
              <a:t> </a:t>
            </a:r>
            <a:r>
              <a:rPr lang="en-US" sz="3600" b="1" dirty="0" err="1">
                <a:solidFill>
                  <a:srgbClr val="FF0000"/>
                </a:solidFill>
                <a:latin typeface="Times New Roman" pitchFamily="18" charset="0"/>
                <a:ea typeface="Calibri"/>
                <a:cs typeface="Times New Roman" pitchFamily="18" charset="0"/>
              </a:rPr>
              <a:t>những</a:t>
            </a:r>
            <a:r>
              <a:rPr lang="en-US" sz="3600" b="1" dirty="0">
                <a:solidFill>
                  <a:srgbClr val="FF0000"/>
                </a:solidFill>
                <a:latin typeface="Times New Roman" pitchFamily="18" charset="0"/>
                <a:ea typeface="Calibri"/>
                <a:cs typeface="Times New Roman" pitchFamily="18" charset="0"/>
              </a:rPr>
              <a:t> </a:t>
            </a:r>
            <a:r>
              <a:rPr lang="en-US" sz="3600" b="1" dirty="0" err="1">
                <a:solidFill>
                  <a:srgbClr val="FF0000"/>
                </a:solidFill>
                <a:latin typeface="Times New Roman" pitchFamily="18" charset="0"/>
                <a:ea typeface="Calibri"/>
                <a:cs typeface="Times New Roman" pitchFamily="18" charset="0"/>
              </a:rPr>
              <a:t>việc</a:t>
            </a:r>
            <a:r>
              <a:rPr lang="en-US" sz="3600" b="1" dirty="0">
                <a:solidFill>
                  <a:srgbClr val="FF0000"/>
                </a:solidFill>
                <a:latin typeface="Times New Roman" pitchFamily="18" charset="0"/>
                <a:ea typeface="Calibri"/>
                <a:cs typeface="Times New Roman" pitchFamily="18" charset="0"/>
              </a:rPr>
              <a:t> </a:t>
            </a:r>
            <a:r>
              <a:rPr lang="en-US" sz="3600" b="1" dirty="0" err="1">
                <a:solidFill>
                  <a:srgbClr val="FF0000"/>
                </a:solidFill>
                <a:latin typeface="Times New Roman" pitchFamily="18" charset="0"/>
                <a:ea typeface="Calibri"/>
                <a:cs typeface="Times New Roman" pitchFamily="18" charset="0"/>
              </a:rPr>
              <a:t>đó</a:t>
            </a:r>
            <a:r>
              <a:rPr lang="en-US" sz="3600" b="1" dirty="0">
                <a:solidFill>
                  <a:srgbClr val="FF0000"/>
                </a:solidFill>
                <a:latin typeface="Times New Roman" pitchFamily="18" charset="0"/>
                <a:ea typeface="Calibri"/>
                <a:cs typeface="Times New Roman" pitchFamily="18" charset="0"/>
              </a:rPr>
              <a:t>?</a:t>
            </a:r>
          </a:p>
        </p:txBody>
      </p:sp>
      <p:pic>
        <p:nvPicPr>
          <p:cNvPr id="6" name="Picture 6" descr="G:\tiết kiệm tiền của lớp 4\tiet.kiem.jpg">
            <a:extLst>
              <a:ext uri="{FF2B5EF4-FFF2-40B4-BE49-F238E27FC236}">
                <a16:creationId xmlns:a16="http://schemas.microsoft.com/office/drawing/2014/main" xmlns="" id="{5CCA524D-8CA8-4FDD-BA7E-D5F6FE8088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5603"/>
            <a:ext cx="12192000" cy="5372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3886" y="1556848"/>
            <a:ext cx="2384799" cy="1439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199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2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edg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61" name="Google Shape;1361;p42"/>
          <p:cNvSpPr txBox="1">
            <a:spLocks noGrp="1"/>
          </p:cNvSpPr>
          <p:nvPr>
            <p:ph type="title"/>
          </p:nvPr>
        </p:nvSpPr>
        <p:spPr>
          <a:xfrm>
            <a:off x="263353" y="576200"/>
            <a:ext cx="5516179" cy="5712934"/>
          </a:xfrm>
          <a:prstGeom prst="rect">
            <a:avLst/>
          </a:prstGeom>
          <a:solidFill>
            <a:schemeClr val="accent3">
              <a:lumMod val="60000"/>
              <a:lumOff val="40000"/>
            </a:schemeClr>
          </a:solidFill>
        </p:spPr>
        <p:txBody>
          <a:bodyPr spcFirstLastPara="1" vert="horz" wrap="square" lIns="0" tIns="0" rIns="0" bIns="0" rtlCol="0" anchor="t" anchorCtr="0">
            <a:noAutofit/>
          </a:bodyPr>
          <a:lstStyle/>
          <a:p>
            <a:pPr algn="just"/>
            <a:r>
              <a:rPr lang="vi-VN" b="1" dirty="0" smtClean="0">
                <a:latin typeface="Times New Roman" panose="02020603050405020304" pitchFamily="18" charset="0"/>
                <a:cs typeface="Times New Roman" panose="02020603050405020304" pitchFamily="18" charset="0"/>
              </a:rPr>
              <a:t>      </a:t>
            </a:r>
            <a:r>
              <a:rPr lang="en" b="1" dirty="0" smtClean="0">
                <a:solidFill>
                  <a:srgbClr val="7030A0"/>
                </a:solidFill>
                <a:latin typeface="Times New Roman" panose="02020603050405020304" pitchFamily="18" charset="0"/>
                <a:cs typeface="Times New Roman" panose="02020603050405020304" pitchFamily="18" charset="0"/>
              </a:rPr>
              <a:t>Trong </a:t>
            </a:r>
            <a:r>
              <a:rPr lang="en" b="1" dirty="0">
                <a:solidFill>
                  <a:srgbClr val="7030A0"/>
                </a:solidFill>
                <a:latin typeface="Times New Roman" panose="02020603050405020304" pitchFamily="18" charset="0"/>
                <a:cs typeface="Times New Roman" panose="02020603050405020304" pitchFamily="18" charset="0"/>
              </a:rPr>
              <a:t>dịp Tết vừa </a:t>
            </a:r>
            <a:r>
              <a:rPr lang="en" b="1" dirty="0" smtClean="0">
                <a:solidFill>
                  <a:srgbClr val="7030A0"/>
                </a:solidFill>
                <a:latin typeface="Times New Roman" panose="02020603050405020304" pitchFamily="18" charset="0"/>
                <a:cs typeface="Times New Roman" panose="02020603050405020304" pitchFamily="18" charset="0"/>
              </a:rPr>
              <a:t>qua</a:t>
            </a:r>
            <a:r>
              <a:rPr lang="vi-VN" b="1" dirty="0" smtClean="0">
                <a:solidFill>
                  <a:srgbClr val="7030A0"/>
                </a:solidFill>
                <a:latin typeface="Times New Roman" panose="02020603050405020304" pitchFamily="18" charset="0"/>
                <a:cs typeface="Times New Roman" panose="02020603050405020304" pitchFamily="18" charset="0"/>
              </a:rPr>
              <a:t>,</a:t>
            </a:r>
            <a:r>
              <a:rPr lang="en" b="1" dirty="0" smtClean="0">
                <a:solidFill>
                  <a:srgbClr val="7030A0"/>
                </a:solidFill>
                <a:latin typeface="Times New Roman" panose="02020603050405020304" pitchFamily="18" charset="0"/>
                <a:cs typeface="Times New Roman" panose="02020603050405020304" pitchFamily="18" charset="0"/>
              </a:rPr>
              <a:t> </a:t>
            </a:r>
            <a:r>
              <a:rPr lang="en" b="1" dirty="0">
                <a:solidFill>
                  <a:srgbClr val="7030A0"/>
                </a:solidFill>
                <a:latin typeface="Times New Roman" panose="02020603050405020304" pitchFamily="18" charset="0"/>
                <a:cs typeface="Times New Roman" panose="02020603050405020304" pitchFamily="18" charset="0"/>
              </a:rPr>
              <a:t>em được cha mẹ và người thân lì xì những lời chúc yêu thương và những đồng tiền may mắn. </a:t>
            </a:r>
            <a:r>
              <a:rPr lang="en-US" b="1" dirty="0">
                <a:solidFill>
                  <a:srgbClr val="7030A0"/>
                </a:solidFill>
                <a:latin typeface="Times New Roman" panose="02020603050405020304" pitchFamily="18" charset="0"/>
                <a:cs typeface="Times New Roman" panose="02020603050405020304" pitchFamily="18" charset="0"/>
              </a:rPr>
              <a:t>V</a:t>
            </a:r>
            <a:r>
              <a:rPr lang="en" b="1" dirty="0">
                <a:solidFill>
                  <a:srgbClr val="7030A0"/>
                </a:solidFill>
                <a:latin typeface="Times New Roman" panose="02020603050405020304" pitchFamily="18" charset="0"/>
                <a:cs typeface="Times New Roman" panose="02020603050405020304" pitchFamily="18" charset="0"/>
              </a:rPr>
              <a:t>ậy em đã và sẽ dùng số tiền đó để </a:t>
            </a:r>
            <a:r>
              <a:rPr lang="en" b="1" dirty="0" smtClean="0">
                <a:solidFill>
                  <a:srgbClr val="7030A0"/>
                </a:solidFill>
                <a:latin typeface="Times New Roman" panose="02020603050405020304" pitchFamily="18" charset="0"/>
                <a:cs typeface="Times New Roman" panose="02020603050405020304" pitchFamily="18" charset="0"/>
              </a:rPr>
              <a:t>làm</a:t>
            </a:r>
            <a:r>
              <a:rPr lang="vi-VN" b="1" dirty="0" smtClean="0">
                <a:solidFill>
                  <a:srgbClr val="7030A0"/>
                </a:solidFill>
                <a:latin typeface="Times New Roman" panose="02020603050405020304" pitchFamily="18" charset="0"/>
                <a:cs typeface="Times New Roman" panose="02020603050405020304" pitchFamily="18" charset="0"/>
              </a:rPr>
              <a:t/>
            </a:r>
            <a:br>
              <a:rPr lang="vi-VN" b="1" dirty="0" smtClean="0">
                <a:solidFill>
                  <a:srgbClr val="7030A0"/>
                </a:solidFill>
                <a:latin typeface="Times New Roman" panose="02020603050405020304" pitchFamily="18" charset="0"/>
                <a:cs typeface="Times New Roman" panose="02020603050405020304" pitchFamily="18" charset="0"/>
              </a:rPr>
            </a:br>
            <a:r>
              <a:rPr lang="vi-VN" b="1" dirty="0" smtClean="0">
                <a:solidFill>
                  <a:srgbClr val="7030A0"/>
                </a:solidFill>
                <a:latin typeface="Times New Roman" panose="02020603050405020304" pitchFamily="18" charset="0"/>
                <a:cs typeface="Times New Roman" panose="02020603050405020304" pitchFamily="18" charset="0"/>
              </a:rPr>
              <a:t>gì?</a:t>
            </a:r>
            <a:r>
              <a:rPr lang="en" b="1" dirty="0" smtClean="0">
                <a:solidFill>
                  <a:srgbClr val="7030A0"/>
                </a:solidFill>
                <a:latin typeface="Times New Roman" panose="02020603050405020304" pitchFamily="18" charset="0"/>
                <a:cs typeface="Times New Roman" panose="02020603050405020304" pitchFamily="18" charset="0"/>
              </a:rPr>
              <a:t> </a:t>
            </a:r>
            <a:endParaRPr b="1" dirty="0">
              <a:solidFill>
                <a:srgbClr val="7030A0"/>
              </a:solidFill>
              <a:latin typeface="Times New Roman" panose="02020603050405020304" pitchFamily="18" charset="0"/>
              <a:cs typeface="Times New Roman" panose="02020603050405020304" pitchFamily="18" charset="0"/>
            </a:endParaRPr>
          </a:p>
        </p:txBody>
      </p:sp>
      <p:grpSp>
        <p:nvGrpSpPr>
          <p:cNvPr id="1382" name="Google Shape;1382;p42"/>
          <p:cNvGrpSpPr/>
          <p:nvPr/>
        </p:nvGrpSpPr>
        <p:grpSpPr>
          <a:xfrm rot="1068554">
            <a:off x="5373573" y="309594"/>
            <a:ext cx="1301912" cy="1750972"/>
            <a:chOff x="5941025" y="1169275"/>
            <a:chExt cx="976375" cy="1313150"/>
          </a:xfrm>
          <a:solidFill>
            <a:schemeClr val="accent3">
              <a:lumMod val="90000"/>
            </a:schemeClr>
          </a:solidFill>
        </p:grpSpPr>
        <p:sp>
          <p:nvSpPr>
            <p:cNvPr id="1383" name="Google Shape;1383;p42"/>
            <p:cNvSpPr/>
            <p:nvPr/>
          </p:nvSpPr>
          <p:spPr>
            <a:xfrm>
              <a:off x="5957175" y="1169275"/>
              <a:ext cx="960225" cy="1294975"/>
            </a:xfrm>
            <a:custGeom>
              <a:avLst/>
              <a:gdLst/>
              <a:ahLst/>
              <a:cxnLst/>
              <a:rect l="l" t="t" r="r" b="b"/>
              <a:pathLst>
                <a:path w="38409" h="51799" extrusionOk="0">
                  <a:moveTo>
                    <a:pt x="24906" y="11400"/>
                  </a:moveTo>
                  <a:cubicBezTo>
                    <a:pt x="26915" y="11400"/>
                    <a:pt x="28559" y="13330"/>
                    <a:pt x="29437" y="15627"/>
                  </a:cubicBezTo>
                  <a:lnTo>
                    <a:pt x="29437" y="15627"/>
                  </a:lnTo>
                  <a:cubicBezTo>
                    <a:pt x="28804" y="15759"/>
                    <a:pt x="28165" y="15830"/>
                    <a:pt x="27538" y="15830"/>
                  </a:cubicBezTo>
                  <a:cubicBezTo>
                    <a:pt x="25304" y="15830"/>
                    <a:pt x="23217" y="14928"/>
                    <a:pt x="22048" y="12679"/>
                  </a:cubicBezTo>
                  <a:lnTo>
                    <a:pt x="22048" y="12679"/>
                  </a:lnTo>
                  <a:cubicBezTo>
                    <a:pt x="23050" y="11780"/>
                    <a:pt x="24014" y="11400"/>
                    <a:pt x="24906" y="11400"/>
                  </a:cubicBezTo>
                  <a:close/>
                  <a:moveTo>
                    <a:pt x="16098" y="22002"/>
                  </a:moveTo>
                  <a:cubicBezTo>
                    <a:pt x="17912" y="22002"/>
                    <a:pt x="19841" y="23543"/>
                    <a:pt x="20924" y="24766"/>
                  </a:cubicBezTo>
                  <a:cubicBezTo>
                    <a:pt x="21653" y="25600"/>
                    <a:pt x="22307" y="26598"/>
                    <a:pt x="22544" y="27617"/>
                  </a:cubicBezTo>
                  <a:lnTo>
                    <a:pt x="22544" y="27617"/>
                  </a:lnTo>
                  <a:cubicBezTo>
                    <a:pt x="22079" y="27689"/>
                    <a:pt x="21602" y="27724"/>
                    <a:pt x="21120" y="27724"/>
                  </a:cubicBezTo>
                  <a:cubicBezTo>
                    <a:pt x="18809" y="27724"/>
                    <a:pt x="16382" y="26930"/>
                    <a:pt x="14579" y="25702"/>
                  </a:cubicBezTo>
                  <a:cubicBezTo>
                    <a:pt x="14054" y="25314"/>
                    <a:pt x="13323" y="24789"/>
                    <a:pt x="13323" y="24081"/>
                  </a:cubicBezTo>
                  <a:cubicBezTo>
                    <a:pt x="13323" y="23145"/>
                    <a:pt x="14556" y="22301"/>
                    <a:pt x="15355" y="22095"/>
                  </a:cubicBezTo>
                  <a:cubicBezTo>
                    <a:pt x="15599" y="22032"/>
                    <a:pt x="15847" y="22002"/>
                    <a:pt x="16098" y="22002"/>
                  </a:cubicBezTo>
                  <a:close/>
                  <a:moveTo>
                    <a:pt x="9232" y="31775"/>
                  </a:moveTo>
                  <a:cubicBezTo>
                    <a:pt x="10916" y="31775"/>
                    <a:pt x="13002" y="32678"/>
                    <a:pt x="14389" y="33975"/>
                  </a:cubicBezTo>
                  <a:lnTo>
                    <a:pt x="14389" y="33975"/>
                  </a:lnTo>
                  <a:cubicBezTo>
                    <a:pt x="13462" y="34171"/>
                    <a:pt x="12527" y="34290"/>
                    <a:pt x="11580" y="34290"/>
                  </a:cubicBezTo>
                  <a:cubicBezTo>
                    <a:pt x="11227" y="34290"/>
                    <a:pt x="10872" y="34274"/>
                    <a:pt x="10516" y="34238"/>
                  </a:cubicBezTo>
                  <a:cubicBezTo>
                    <a:pt x="9785" y="34170"/>
                    <a:pt x="5585" y="33051"/>
                    <a:pt x="7822" y="32047"/>
                  </a:cubicBezTo>
                  <a:cubicBezTo>
                    <a:pt x="8233" y="31861"/>
                    <a:pt x="8713" y="31775"/>
                    <a:pt x="9232" y="31775"/>
                  </a:cubicBezTo>
                  <a:close/>
                  <a:moveTo>
                    <a:pt x="33094" y="0"/>
                  </a:moveTo>
                  <a:cubicBezTo>
                    <a:pt x="32622" y="0"/>
                    <a:pt x="32308" y="765"/>
                    <a:pt x="32816" y="1142"/>
                  </a:cubicBezTo>
                  <a:cubicBezTo>
                    <a:pt x="35076" y="2831"/>
                    <a:pt x="37381" y="5273"/>
                    <a:pt x="37130" y="8355"/>
                  </a:cubicBezTo>
                  <a:cubicBezTo>
                    <a:pt x="36947" y="10660"/>
                    <a:pt x="35327" y="12646"/>
                    <a:pt x="33455" y="13901"/>
                  </a:cubicBezTo>
                  <a:cubicBezTo>
                    <a:pt x="32631" y="14469"/>
                    <a:pt x="31697" y="14940"/>
                    <a:pt x="30720" y="15274"/>
                  </a:cubicBezTo>
                  <a:lnTo>
                    <a:pt x="30720" y="15274"/>
                  </a:lnTo>
                  <a:cubicBezTo>
                    <a:pt x="30421" y="14430"/>
                    <a:pt x="30015" y="13627"/>
                    <a:pt x="29506" y="12897"/>
                  </a:cubicBezTo>
                  <a:cubicBezTo>
                    <a:pt x="28280" y="11170"/>
                    <a:pt x="26642" y="10280"/>
                    <a:pt x="24956" y="10280"/>
                  </a:cubicBezTo>
                  <a:cubicBezTo>
                    <a:pt x="23568" y="10280"/>
                    <a:pt x="22149" y="10884"/>
                    <a:pt x="20901" y="12121"/>
                  </a:cubicBezTo>
                  <a:cubicBezTo>
                    <a:pt x="20696" y="12326"/>
                    <a:pt x="20696" y="12600"/>
                    <a:pt x="20810" y="12851"/>
                  </a:cubicBezTo>
                  <a:cubicBezTo>
                    <a:pt x="22100" y="15817"/>
                    <a:pt x="24703" y="17013"/>
                    <a:pt x="27487" y="17013"/>
                  </a:cubicBezTo>
                  <a:cubicBezTo>
                    <a:pt x="28251" y="17013"/>
                    <a:pt x="29030" y="16923"/>
                    <a:pt x="29799" y="16754"/>
                  </a:cubicBezTo>
                  <a:lnTo>
                    <a:pt x="29799" y="16754"/>
                  </a:lnTo>
                  <a:cubicBezTo>
                    <a:pt x="30098" y="17897"/>
                    <a:pt x="30206" y="19066"/>
                    <a:pt x="30077" y="20087"/>
                  </a:cubicBezTo>
                  <a:cubicBezTo>
                    <a:pt x="29643" y="23556"/>
                    <a:pt x="27178" y="26090"/>
                    <a:pt x="23983" y="27254"/>
                  </a:cubicBezTo>
                  <a:cubicBezTo>
                    <a:pt x="23891" y="27287"/>
                    <a:pt x="23798" y="27318"/>
                    <a:pt x="23704" y="27348"/>
                  </a:cubicBezTo>
                  <a:lnTo>
                    <a:pt x="23704" y="27348"/>
                  </a:lnTo>
                  <a:cubicBezTo>
                    <a:pt x="23640" y="27081"/>
                    <a:pt x="23551" y="26806"/>
                    <a:pt x="23435" y="26523"/>
                  </a:cubicBezTo>
                  <a:cubicBezTo>
                    <a:pt x="22361" y="23931"/>
                    <a:pt x="19065" y="20836"/>
                    <a:pt x="16037" y="20836"/>
                  </a:cubicBezTo>
                  <a:cubicBezTo>
                    <a:pt x="14879" y="20836"/>
                    <a:pt x="13761" y="21288"/>
                    <a:pt x="12821" y="22392"/>
                  </a:cubicBezTo>
                  <a:cubicBezTo>
                    <a:pt x="9785" y="25953"/>
                    <a:pt x="16884" y="28235"/>
                    <a:pt x="19235" y="28692"/>
                  </a:cubicBezTo>
                  <a:cubicBezTo>
                    <a:pt x="19868" y="28814"/>
                    <a:pt x="20509" y="28873"/>
                    <a:pt x="21148" y="28873"/>
                  </a:cubicBezTo>
                  <a:cubicBezTo>
                    <a:pt x="21640" y="28873"/>
                    <a:pt x="22131" y="28838"/>
                    <a:pt x="22617" y="28769"/>
                  </a:cubicBezTo>
                  <a:lnTo>
                    <a:pt x="22617" y="28769"/>
                  </a:lnTo>
                  <a:cubicBezTo>
                    <a:pt x="22543" y="29373"/>
                    <a:pt x="22277" y="29966"/>
                    <a:pt x="21746" y="30518"/>
                  </a:cubicBezTo>
                  <a:cubicBezTo>
                    <a:pt x="20239" y="32070"/>
                    <a:pt x="18002" y="32960"/>
                    <a:pt x="15948" y="33576"/>
                  </a:cubicBezTo>
                  <a:cubicBezTo>
                    <a:pt x="15872" y="33599"/>
                    <a:pt x="15796" y="33621"/>
                    <a:pt x="15720" y="33642"/>
                  </a:cubicBezTo>
                  <a:lnTo>
                    <a:pt x="15720" y="33642"/>
                  </a:lnTo>
                  <a:cubicBezTo>
                    <a:pt x="14484" y="32339"/>
                    <a:pt x="12654" y="31465"/>
                    <a:pt x="11018" y="31020"/>
                  </a:cubicBezTo>
                  <a:cubicBezTo>
                    <a:pt x="10410" y="30851"/>
                    <a:pt x="9597" y="30690"/>
                    <a:pt x="8797" y="30690"/>
                  </a:cubicBezTo>
                  <a:cubicBezTo>
                    <a:pt x="7764" y="30690"/>
                    <a:pt x="6752" y="30957"/>
                    <a:pt x="6225" y="31819"/>
                  </a:cubicBezTo>
                  <a:cubicBezTo>
                    <a:pt x="5426" y="33074"/>
                    <a:pt x="6590" y="34238"/>
                    <a:pt x="7685" y="34741"/>
                  </a:cubicBezTo>
                  <a:cubicBezTo>
                    <a:pt x="8836" y="35291"/>
                    <a:pt x="10132" y="35499"/>
                    <a:pt x="11432" y="35499"/>
                  </a:cubicBezTo>
                  <a:cubicBezTo>
                    <a:pt x="12503" y="35499"/>
                    <a:pt x="13578" y="35358"/>
                    <a:pt x="14579" y="35151"/>
                  </a:cubicBezTo>
                  <a:cubicBezTo>
                    <a:pt x="14799" y="35105"/>
                    <a:pt x="15030" y="35052"/>
                    <a:pt x="15268" y="34994"/>
                  </a:cubicBezTo>
                  <a:lnTo>
                    <a:pt x="15268" y="34994"/>
                  </a:lnTo>
                  <a:cubicBezTo>
                    <a:pt x="15743" y="35703"/>
                    <a:pt x="15988" y="36474"/>
                    <a:pt x="15880" y="37251"/>
                  </a:cubicBezTo>
                  <a:cubicBezTo>
                    <a:pt x="15423" y="40629"/>
                    <a:pt x="11223" y="43323"/>
                    <a:pt x="8712" y="45103"/>
                  </a:cubicBezTo>
                  <a:cubicBezTo>
                    <a:pt x="5996" y="47043"/>
                    <a:pt x="3006" y="48664"/>
                    <a:pt x="450" y="50810"/>
                  </a:cubicBezTo>
                  <a:cubicBezTo>
                    <a:pt x="0" y="51205"/>
                    <a:pt x="415" y="51799"/>
                    <a:pt x="901" y="51799"/>
                  </a:cubicBezTo>
                  <a:cubicBezTo>
                    <a:pt x="1032" y="51799"/>
                    <a:pt x="1168" y="51756"/>
                    <a:pt x="1294" y="51654"/>
                  </a:cubicBezTo>
                  <a:cubicBezTo>
                    <a:pt x="4764" y="48732"/>
                    <a:pt x="8895" y="46678"/>
                    <a:pt x="12410" y="43779"/>
                  </a:cubicBezTo>
                  <a:cubicBezTo>
                    <a:pt x="14807" y="41771"/>
                    <a:pt x="18482" y="38301"/>
                    <a:pt x="16610" y="34855"/>
                  </a:cubicBezTo>
                  <a:cubicBezTo>
                    <a:pt x="16574" y="34789"/>
                    <a:pt x="16537" y="34724"/>
                    <a:pt x="16499" y="34659"/>
                  </a:cubicBezTo>
                  <a:lnTo>
                    <a:pt x="16499" y="34659"/>
                  </a:lnTo>
                  <a:cubicBezTo>
                    <a:pt x="19757" y="33680"/>
                    <a:pt x="23709" y="31734"/>
                    <a:pt x="23827" y="28524"/>
                  </a:cubicBezTo>
                  <a:lnTo>
                    <a:pt x="23827" y="28524"/>
                  </a:lnTo>
                  <a:cubicBezTo>
                    <a:pt x="26264" y="27880"/>
                    <a:pt x="28468" y="26370"/>
                    <a:pt x="29872" y="24172"/>
                  </a:cubicBezTo>
                  <a:cubicBezTo>
                    <a:pt x="31306" y="21905"/>
                    <a:pt x="31667" y="19032"/>
                    <a:pt x="31053" y="16408"/>
                  </a:cubicBezTo>
                  <a:lnTo>
                    <a:pt x="31053" y="16408"/>
                  </a:lnTo>
                  <a:cubicBezTo>
                    <a:pt x="32330" y="15981"/>
                    <a:pt x="33542" y="15346"/>
                    <a:pt x="34574" y="14563"/>
                  </a:cubicBezTo>
                  <a:cubicBezTo>
                    <a:pt x="36628" y="13011"/>
                    <a:pt x="38271" y="10706"/>
                    <a:pt x="38340" y="8058"/>
                  </a:cubicBezTo>
                  <a:cubicBezTo>
                    <a:pt x="38408" y="4657"/>
                    <a:pt x="35966" y="2009"/>
                    <a:pt x="33409" y="115"/>
                  </a:cubicBezTo>
                  <a:cubicBezTo>
                    <a:pt x="33302" y="35"/>
                    <a:pt x="33194" y="0"/>
                    <a:pt x="33094" y="0"/>
                  </a:cubicBezTo>
                  <a:close/>
                </a:path>
              </a:pathLst>
            </a:custGeom>
            <a:grpFill/>
            <a:ln>
              <a:solidFill>
                <a:srgbClr val="FF0000"/>
              </a:solidFill>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1384" name="Google Shape;1384;p42"/>
            <p:cNvSpPr/>
            <p:nvPr/>
          </p:nvSpPr>
          <p:spPr>
            <a:xfrm>
              <a:off x="5941025" y="2320575"/>
              <a:ext cx="182525" cy="161850"/>
            </a:xfrm>
            <a:custGeom>
              <a:avLst/>
              <a:gdLst/>
              <a:ahLst/>
              <a:cxnLst/>
              <a:rect l="l" t="t" r="r" b="b"/>
              <a:pathLst>
                <a:path w="7301" h="6474" extrusionOk="0">
                  <a:moveTo>
                    <a:pt x="2509" y="1"/>
                  </a:moveTo>
                  <a:cubicBezTo>
                    <a:pt x="2274" y="1"/>
                    <a:pt x="2039" y="120"/>
                    <a:pt x="1940" y="398"/>
                  </a:cubicBezTo>
                  <a:cubicBezTo>
                    <a:pt x="1347" y="2133"/>
                    <a:pt x="662" y="3844"/>
                    <a:pt x="91" y="5602"/>
                  </a:cubicBezTo>
                  <a:cubicBezTo>
                    <a:pt x="0" y="5876"/>
                    <a:pt x="206" y="6287"/>
                    <a:pt x="502" y="6332"/>
                  </a:cubicBezTo>
                  <a:cubicBezTo>
                    <a:pt x="1173" y="6430"/>
                    <a:pt x="1849" y="6474"/>
                    <a:pt x="2524" y="6474"/>
                  </a:cubicBezTo>
                  <a:cubicBezTo>
                    <a:pt x="3895" y="6474"/>
                    <a:pt x="5266" y="6296"/>
                    <a:pt x="6597" y="6036"/>
                  </a:cubicBezTo>
                  <a:cubicBezTo>
                    <a:pt x="7301" y="5886"/>
                    <a:pt x="7067" y="4879"/>
                    <a:pt x="6437" y="4879"/>
                  </a:cubicBezTo>
                  <a:cubicBezTo>
                    <a:pt x="6393" y="4879"/>
                    <a:pt x="6347" y="4884"/>
                    <a:pt x="6300" y="4894"/>
                  </a:cubicBezTo>
                  <a:cubicBezTo>
                    <a:pt x="5084" y="5131"/>
                    <a:pt x="3792" y="5303"/>
                    <a:pt x="2514" y="5303"/>
                  </a:cubicBezTo>
                  <a:cubicBezTo>
                    <a:pt x="2157" y="5303"/>
                    <a:pt x="1801" y="5289"/>
                    <a:pt x="1448" y="5260"/>
                  </a:cubicBezTo>
                  <a:lnTo>
                    <a:pt x="1448" y="5260"/>
                  </a:lnTo>
                  <a:cubicBezTo>
                    <a:pt x="1970" y="3743"/>
                    <a:pt x="2561" y="2239"/>
                    <a:pt x="3082" y="717"/>
                  </a:cubicBezTo>
                  <a:cubicBezTo>
                    <a:pt x="3234" y="287"/>
                    <a:pt x="2873" y="1"/>
                    <a:pt x="2509" y="1"/>
                  </a:cubicBezTo>
                  <a:close/>
                </a:path>
              </a:pathLst>
            </a:custGeom>
            <a:grpFill/>
            <a:ln>
              <a:solidFill>
                <a:srgbClr val="FF0000"/>
              </a:solidFill>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grpSp>
      <p:grpSp>
        <p:nvGrpSpPr>
          <p:cNvPr id="1385" name="Google Shape;1385;p42"/>
          <p:cNvGrpSpPr/>
          <p:nvPr/>
        </p:nvGrpSpPr>
        <p:grpSpPr>
          <a:xfrm rot="942610">
            <a:off x="6213928" y="325125"/>
            <a:ext cx="1667743" cy="405464"/>
            <a:chOff x="2142525" y="3876725"/>
            <a:chExt cx="2414850" cy="295200"/>
          </a:xfrm>
        </p:grpSpPr>
        <p:sp>
          <p:nvSpPr>
            <p:cNvPr id="1386" name="Google Shape;1386;p42"/>
            <p:cNvSpPr/>
            <p:nvPr/>
          </p:nvSpPr>
          <p:spPr>
            <a:xfrm>
              <a:off x="2147925" y="3884850"/>
              <a:ext cx="91075" cy="132625"/>
            </a:xfrm>
            <a:custGeom>
              <a:avLst/>
              <a:gdLst/>
              <a:ahLst/>
              <a:cxnLst/>
              <a:rect l="l" t="t" r="r" b="b"/>
              <a:pathLst>
                <a:path w="3643" h="5305" extrusionOk="0">
                  <a:moveTo>
                    <a:pt x="2786" y="1"/>
                  </a:moveTo>
                  <a:cubicBezTo>
                    <a:pt x="2678" y="1"/>
                    <a:pt x="2570" y="2"/>
                    <a:pt x="2462" y="4"/>
                  </a:cubicBezTo>
                  <a:cubicBezTo>
                    <a:pt x="992" y="94"/>
                    <a:pt x="208" y="897"/>
                    <a:pt x="118" y="2420"/>
                  </a:cubicBezTo>
                  <a:cubicBezTo>
                    <a:pt x="1" y="3961"/>
                    <a:pt x="659" y="4872"/>
                    <a:pt x="2101" y="5169"/>
                  </a:cubicBezTo>
                  <a:cubicBezTo>
                    <a:pt x="2498" y="5223"/>
                    <a:pt x="2894" y="5268"/>
                    <a:pt x="3282" y="5305"/>
                  </a:cubicBezTo>
                  <a:cubicBezTo>
                    <a:pt x="3174" y="3601"/>
                    <a:pt x="3291" y="1843"/>
                    <a:pt x="3643" y="22"/>
                  </a:cubicBezTo>
                  <a:cubicBezTo>
                    <a:pt x="3365" y="9"/>
                    <a:pt x="3079" y="1"/>
                    <a:pt x="2786" y="1"/>
                  </a:cubicBezTo>
                  <a:close/>
                </a:path>
              </a:pathLst>
            </a:custGeom>
            <a:solidFill>
              <a:srgbClr val="F76666"/>
            </a:solidFill>
            <a:ln>
              <a:noFill/>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1387" name="Google Shape;1387;p42"/>
            <p:cNvSpPr/>
            <p:nvPr/>
          </p:nvSpPr>
          <p:spPr>
            <a:xfrm>
              <a:off x="2227250" y="3885400"/>
              <a:ext cx="45775" cy="135000"/>
            </a:xfrm>
            <a:custGeom>
              <a:avLst/>
              <a:gdLst/>
              <a:ahLst/>
              <a:cxnLst/>
              <a:rect l="l" t="t" r="r" b="b"/>
              <a:pathLst>
                <a:path w="1831" h="5400" extrusionOk="0">
                  <a:moveTo>
                    <a:pt x="470" y="0"/>
                  </a:moveTo>
                  <a:cubicBezTo>
                    <a:pt x="118" y="1821"/>
                    <a:pt x="1" y="3579"/>
                    <a:pt x="109" y="5283"/>
                  </a:cubicBezTo>
                  <a:cubicBezTo>
                    <a:pt x="560" y="5337"/>
                    <a:pt x="1010" y="5373"/>
                    <a:pt x="1461" y="5400"/>
                  </a:cubicBezTo>
                  <a:cubicBezTo>
                    <a:pt x="1416" y="3669"/>
                    <a:pt x="1533" y="1902"/>
                    <a:pt x="1831" y="100"/>
                  </a:cubicBezTo>
                  <a:cubicBezTo>
                    <a:pt x="1389" y="54"/>
                    <a:pt x="938" y="18"/>
                    <a:pt x="470" y="0"/>
                  </a:cubicBezTo>
                  <a:close/>
                </a:path>
              </a:pathLst>
            </a:custGeom>
            <a:solidFill>
              <a:srgbClr val="D73B3B"/>
            </a:solidFill>
            <a:ln>
              <a:noFill/>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1388" name="Google Shape;1388;p42"/>
            <p:cNvSpPr/>
            <p:nvPr/>
          </p:nvSpPr>
          <p:spPr>
            <a:xfrm>
              <a:off x="2262625" y="3878875"/>
              <a:ext cx="121050" cy="159625"/>
            </a:xfrm>
            <a:custGeom>
              <a:avLst/>
              <a:gdLst/>
              <a:ahLst/>
              <a:cxnLst/>
              <a:rect l="l" t="t" r="r" b="b"/>
              <a:pathLst>
                <a:path w="4842" h="6385" extrusionOk="0">
                  <a:moveTo>
                    <a:pt x="3846" y="1837"/>
                  </a:moveTo>
                  <a:cubicBezTo>
                    <a:pt x="3853" y="1837"/>
                    <a:pt x="3860" y="1838"/>
                    <a:pt x="3868" y="1839"/>
                  </a:cubicBezTo>
                  <a:cubicBezTo>
                    <a:pt x="4075" y="1857"/>
                    <a:pt x="4156" y="2208"/>
                    <a:pt x="4111" y="2911"/>
                  </a:cubicBezTo>
                  <a:cubicBezTo>
                    <a:pt x="4129" y="3552"/>
                    <a:pt x="4010" y="3877"/>
                    <a:pt x="3754" y="3877"/>
                  </a:cubicBezTo>
                  <a:cubicBezTo>
                    <a:pt x="3747" y="3877"/>
                    <a:pt x="3740" y="3876"/>
                    <a:pt x="3733" y="3876"/>
                  </a:cubicBezTo>
                  <a:cubicBezTo>
                    <a:pt x="3561" y="3858"/>
                    <a:pt x="3471" y="3696"/>
                    <a:pt x="3453" y="3371"/>
                  </a:cubicBezTo>
                  <a:cubicBezTo>
                    <a:pt x="3471" y="3047"/>
                    <a:pt x="3489" y="2875"/>
                    <a:pt x="3489" y="2866"/>
                  </a:cubicBezTo>
                  <a:cubicBezTo>
                    <a:pt x="3533" y="2180"/>
                    <a:pt x="3652" y="1837"/>
                    <a:pt x="3846" y="1837"/>
                  </a:cubicBezTo>
                  <a:close/>
                  <a:moveTo>
                    <a:pt x="2439" y="1490"/>
                  </a:moveTo>
                  <a:cubicBezTo>
                    <a:pt x="2468" y="1490"/>
                    <a:pt x="2500" y="1504"/>
                    <a:pt x="2534" y="1532"/>
                  </a:cubicBezTo>
                  <a:cubicBezTo>
                    <a:pt x="2551" y="1524"/>
                    <a:pt x="2567" y="1520"/>
                    <a:pt x="2582" y="1520"/>
                  </a:cubicBezTo>
                  <a:cubicBezTo>
                    <a:pt x="2752" y="1520"/>
                    <a:pt x="2807" y="2039"/>
                    <a:pt x="2732" y="3083"/>
                  </a:cubicBezTo>
                  <a:cubicBezTo>
                    <a:pt x="2723" y="4084"/>
                    <a:pt x="2586" y="4589"/>
                    <a:pt x="2321" y="4589"/>
                  </a:cubicBezTo>
                  <a:cubicBezTo>
                    <a:pt x="2314" y="4589"/>
                    <a:pt x="2307" y="4589"/>
                    <a:pt x="2300" y="4588"/>
                  </a:cubicBezTo>
                  <a:cubicBezTo>
                    <a:pt x="2119" y="4579"/>
                    <a:pt x="2029" y="4318"/>
                    <a:pt x="2038" y="3813"/>
                  </a:cubicBezTo>
                  <a:cubicBezTo>
                    <a:pt x="2074" y="3308"/>
                    <a:pt x="2092" y="3056"/>
                    <a:pt x="2092" y="3038"/>
                  </a:cubicBezTo>
                  <a:cubicBezTo>
                    <a:pt x="2110" y="2695"/>
                    <a:pt x="2137" y="2380"/>
                    <a:pt x="2182" y="2109"/>
                  </a:cubicBezTo>
                  <a:cubicBezTo>
                    <a:pt x="2239" y="1695"/>
                    <a:pt x="2325" y="1490"/>
                    <a:pt x="2439" y="1490"/>
                  </a:cubicBezTo>
                  <a:close/>
                  <a:moveTo>
                    <a:pt x="961" y="1020"/>
                  </a:moveTo>
                  <a:cubicBezTo>
                    <a:pt x="977" y="1020"/>
                    <a:pt x="994" y="1026"/>
                    <a:pt x="1011" y="1037"/>
                  </a:cubicBezTo>
                  <a:cubicBezTo>
                    <a:pt x="1013" y="1036"/>
                    <a:pt x="1016" y="1036"/>
                    <a:pt x="1019" y="1036"/>
                  </a:cubicBezTo>
                  <a:cubicBezTo>
                    <a:pt x="1220" y="1036"/>
                    <a:pt x="1280" y="1659"/>
                    <a:pt x="1191" y="2920"/>
                  </a:cubicBezTo>
                  <a:cubicBezTo>
                    <a:pt x="1164" y="4156"/>
                    <a:pt x="1024" y="4778"/>
                    <a:pt x="760" y="4778"/>
                  </a:cubicBezTo>
                  <a:cubicBezTo>
                    <a:pt x="757" y="4778"/>
                    <a:pt x="753" y="4778"/>
                    <a:pt x="749" y="4777"/>
                  </a:cubicBezTo>
                  <a:cubicBezTo>
                    <a:pt x="578" y="4768"/>
                    <a:pt x="497" y="4444"/>
                    <a:pt x="506" y="3822"/>
                  </a:cubicBezTo>
                  <a:cubicBezTo>
                    <a:pt x="551" y="3209"/>
                    <a:pt x="569" y="2893"/>
                    <a:pt x="569" y="2875"/>
                  </a:cubicBezTo>
                  <a:cubicBezTo>
                    <a:pt x="651" y="1639"/>
                    <a:pt x="787" y="1020"/>
                    <a:pt x="961" y="1020"/>
                  </a:cubicBezTo>
                  <a:close/>
                  <a:moveTo>
                    <a:pt x="3609" y="4159"/>
                  </a:moveTo>
                  <a:cubicBezTo>
                    <a:pt x="3633" y="4159"/>
                    <a:pt x="3660" y="4161"/>
                    <a:pt x="3688" y="4164"/>
                  </a:cubicBezTo>
                  <a:cubicBezTo>
                    <a:pt x="3904" y="4191"/>
                    <a:pt x="4012" y="4309"/>
                    <a:pt x="3994" y="4516"/>
                  </a:cubicBezTo>
                  <a:cubicBezTo>
                    <a:pt x="3986" y="4714"/>
                    <a:pt x="3878" y="4805"/>
                    <a:pt x="3688" y="4805"/>
                  </a:cubicBezTo>
                  <a:cubicBezTo>
                    <a:pt x="3679" y="4805"/>
                    <a:pt x="3670" y="4805"/>
                    <a:pt x="3661" y="4804"/>
                  </a:cubicBezTo>
                  <a:cubicBezTo>
                    <a:pt x="3534" y="4795"/>
                    <a:pt x="3444" y="4732"/>
                    <a:pt x="3381" y="4624"/>
                  </a:cubicBezTo>
                  <a:cubicBezTo>
                    <a:pt x="3336" y="4543"/>
                    <a:pt x="3318" y="4480"/>
                    <a:pt x="3318" y="4426"/>
                  </a:cubicBezTo>
                  <a:cubicBezTo>
                    <a:pt x="3334" y="4244"/>
                    <a:pt x="3433" y="4159"/>
                    <a:pt x="3609" y="4159"/>
                  </a:cubicBezTo>
                  <a:close/>
                  <a:moveTo>
                    <a:pt x="1193" y="0"/>
                  </a:moveTo>
                  <a:cubicBezTo>
                    <a:pt x="966" y="0"/>
                    <a:pt x="719" y="42"/>
                    <a:pt x="452" y="126"/>
                  </a:cubicBezTo>
                  <a:cubicBezTo>
                    <a:pt x="434" y="207"/>
                    <a:pt x="416" y="279"/>
                    <a:pt x="416" y="361"/>
                  </a:cubicBezTo>
                  <a:cubicBezTo>
                    <a:pt x="118" y="2163"/>
                    <a:pt x="1" y="3930"/>
                    <a:pt x="46" y="5661"/>
                  </a:cubicBezTo>
                  <a:cubicBezTo>
                    <a:pt x="37" y="5751"/>
                    <a:pt x="37" y="5841"/>
                    <a:pt x="46" y="5931"/>
                  </a:cubicBezTo>
                  <a:cubicBezTo>
                    <a:pt x="376" y="6070"/>
                    <a:pt x="691" y="6139"/>
                    <a:pt x="991" y="6139"/>
                  </a:cubicBezTo>
                  <a:cubicBezTo>
                    <a:pt x="1200" y="6139"/>
                    <a:pt x="1401" y="6106"/>
                    <a:pt x="1596" y="6039"/>
                  </a:cubicBezTo>
                  <a:cubicBezTo>
                    <a:pt x="1886" y="6173"/>
                    <a:pt x="2179" y="6240"/>
                    <a:pt x="2475" y="6240"/>
                  </a:cubicBezTo>
                  <a:cubicBezTo>
                    <a:pt x="2677" y="6240"/>
                    <a:pt x="2879" y="6209"/>
                    <a:pt x="3084" y="6147"/>
                  </a:cubicBezTo>
                  <a:cubicBezTo>
                    <a:pt x="3292" y="6305"/>
                    <a:pt x="3525" y="6385"/>
                    <a:pt x="3784" y="6385"/>
                  </a:cubicBezTo>
                  <a:cubicBezTo>
                    <a:pt x="3986" y="6385"/>
                    <a:pt x="4203" y="6336"/>
                    <a:pt x="4436" y="6238"/>
                  </a:cubicBezTo>
                  <a:cubicBezTo>
                    <a:pt x="4418" y="5769"/>
                    <a:pt x="4418" y="5309"/>
                    <a:pt x="4418" y="4858"/>
                  </a:cubicBezTo>
                  <a:cubicBezTo>
                    <a:pt x="4427" y="3975"/>
                    <a:pt x="4481" y="3101"/>
                    <a:pt x="4580" y="2244"/>
                  </a:cubicBezTo>
                  <a:cubicBezTo>
                    <a:pt x="4652" y="1640"/>
                    <a:pt x="4733" y="1037"/>
                    <a:pt x="4841" y="433"/>
                  </a:cubicBezTo>
                  <a:cubicBezTo>
                    <a:pt x="4604" y="322"/>
                    <a:pt x="4342" y="266"/>
                    <a:pt x="4057" y="266"/>
                  </a:cubicBezTo>
                  <a:cubicBezTo>
                    <a:pt x="3877" y="266"/>
                    <a:pt x="3688" y="288"/>
                    <a:pt x="3489" y="333"/>
                  </a:cubicBezTo>
                  <a:cubicBezTo>
                    <a:pt x="3200" y="184"/>
                    <a:pt x="2913" y="108"/>
                    <a:pt x="2630" y="108"/>
                  </a:cubicBezTo>
                  <a:cubicBezTo>
                    <a:pt x="2419" y="108"/>
                    <a:pt x="2210" y="150"/>
                    <a:pt x="2002" y="234"/>
                  </a:cubicBezTo>
                  <a:cubicBezTo>
                    <a:pt x="1773" y="78"/>
                    <a:pt x="1502" y="0"/>
                    <a:pt x="1193" y="0"/>
                  </a:cubicBezTo>
                  <a:close/>
                </a:path>
              </a:pathLst>
            </a:custGeom>
            <a:solidFill>
              <a:srgbClr val="FCAD14"/>
            </a:solidFill>
            <a:ln>
              <a:noFill/>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1389" name="Google Shape;1389;p42"/>
            <p:cNvSpPr/>
            <p:nvPr/>
          </p:nvSpPr>
          <p:spPr>
            <a:xfrm>
              <a:off x="2275025" y="3904375"/>
              <a:ext cx="91525" cy="94625"/>
            </a:xfrm>
            <a:custGeom>
              <a:avLst/>
              <a:gdLst/>
              <a:ahLst/>
              <a:cxnLst/>
              <a:rect l="l" t="t" r="r" b="b"/>
              <a:pathLst>
                <a:path w="3661" h="3785" extrusionOk="0">
                  <a:moveTo>
                    <a:pt x="3350" y="817"/>
                  </a:moveTo>
                  <a:cubicBezTo>
                    <a:pt x="3156" y="817"/>
                    <a:pt x="3037" y="1160"/>
                    <a:pt x="2993" y="1846"/>
                  </a:cubicBezTo>
                  <a:cubicBezTo>
                    <a:pt x="2993" y="1855"/>
                    <a:pt x="2975" y="2027"/>
                    <a:pt x="2957" y="2351"/>
                  </a:cubicBezTo>
                  <a:cubicBezTo>
                    <a:pt x="2975" y="2676"/>
                    <a:pt x="3065" y="2847"/>
                    <a:pt x="3237" y="2856"/>
                  </a:cubicBezTo>
                  <a:cubicBezTo>
                    <a:pt x="3244" y="2856"/>
                    <a:pt x="3251" y="2857"/>
                    <a:pt x="3258" y="2857"/>
                  </a:cubicBezTo>
                  <a:cubicBezTo>
                    <a:pt x="3514" y="2857"/>
                    <a:pt x="3633" y="2532"/>
                    <a:pt x="3615" y="1891"/>
                  </a:cubicBezTo>
                  <a:cubicBezTo>
                    <a:pt x="3660" y="1188"/>
                    <a:pt x="3579" y="837"/>
                    <a:pt x="3372" y="819"/>
                  </a:cubicBezTo>
                  <a:cubicBezTo>
                    <a:pt x="3364" y="818"/>
                    <a:pt x="3357" y="817"/>
                    <a:pt x="3350" y="817"/>
                  </a:cubicBezTo>
                  <a:close/>
                  <a:moveTo>
                    <a:pt x="1943" y="470"/>
                  </a:moveTo>
                  <a:cubicBezTo>
                    <a:pt x="1829" y="470"/>
                    <a:pt x="1743" y="675"/>
                    <a:pt x="1686" y="1089"/>
                  </a:cubicBezTo>
                  <a:cubicBezTo>
                    <a:pt x="1641" y="1360"/>
                    <a:pt x="1614" y="1675"/>
                    <a:pt x="1596" y="2018"/>
                  </a:cubicBezTo>
                  <a:cubicBezTo>
                    <a:pt x="1596" y="2036"/>
                    <a:pt x="1578" y="2288"/>
                    <a:pt x="1542" y="2793"/>
                  </a:cubicBezTo>
                  <a:cubicBezTo>
                    <a:pt x="1533" y="3298"/>
                    <a:pt x="1623" y="3559"/>
                    <a:pt x="1804" y="3568"/>
                  </a:cubicBezTo>
                  <a:cubicBezTo>
                    <a:pt x="1811" y="3569"/>
                    <a:pt x="1818" y="3569"/>
                    <a:pt x="1825" y="3569"/>
                  </a:cubicBezTo>
                  <a:cubicBezTo>
                    <a:pt x="2090" y="3569"/>
                    <a:pt x="2227" y="3064"/>
                    <a:pt x="2236" y="2063"/>
                  </a:cubicBezTo>
                  <a:cubicBezTo>
                    <a:pt x="2311" y="1019"/>
                    <a:pt x="2256" y="500"/>
                    <a:pt x="2086" y="500"/>
                  </a:cubicBezTo>
                  <a:cubicBezTo>
                    <a:pt x="2071" y="500"/>
                    <a:pt x="2055" y="504"/>
                    <a:pt x="2038" y="512"/>
                  </a:cubicBezTo>
                  <a:cubicBezTo>
                    <a:pt x="2004" y="484"/>
                    <a:pt x="1972" y="470"/>
                    <a:pt x="1943" y="470"/>
                  </a:cubicBezTo>
                  <a:close/>
                  <a:moveTo>
                    <a:pt x="465" y="0"/>
                  </a:moveTo>
                  <a:cubicBezTo>
                    <a:pt x="291" y="0"/>
                    <a:pt x="155" y="619"/>
                    <a:pt x="73" y="1855"/>
                  </a:cubicBezTo>
                  <a:cubicBezTo>
                    <a:pt x="73" y="1873"/>
                    <a:pt x="55" y="2189"/>
                    <a:pt x="10" y="2802"/>
                  </a:cubicBezTo>
                  <a:cubicBezTo>
                    <a:pt x="1" y="3424"/>
                    <a:pt x="82" y="3748"/>
                    <a:pt x="253" y="3757"/>
                  </a:cubicBezTo>
                  <a:cubicBezTo>
                    <a:pt x="257" y="3758"/>
                    <a:pt x="261" y="3758"/>
                    <a:pt x="264" y="3758"/>
                  </a:cubicBezTo>
                  <a:cubicBezTo>
                    <a:pt x="528" y="3758"/>
                    <a:pt x="668" y="3136"/>
                    <a:pt x="695" y="1900"/>
                  </a:cubicBezTo>
                  <a:cubicBezTo>
                    <a:pt x="784" y="639"/>
                    <a:pt x="724" y="16"/>
                    <a:pt x="523" y="16"/>
                  </a:cubicBezTo>
                  <a:cubicBezTo>
                    <a:pt x="520" y="16"/>
                    <a:pt x="517" y="16"/>
                    <a:pt x="515" y="17"/>
                  </a:cubicBezTo>
                  <a:cubicBezTo>
                    <a:pt x="498" y="6"/>
                    <a:pt x="481" y="0"/>
                    <a:pt x="465" y="0"/>
                  </a:cubicBezTo>
                  <a:close/>
                  <a:moveTo>
                    <a:pt x="3113" y="3139"/>
                  </a:moveTo>
                  <a:cubicBezTo>
                    <a:pt x="2937" y="3139"/>
                    <a:pt x="2838" y="3224"/>
                    <a:pt x="2822" y="3406"/>
                  </a:cubicBezTo>
                  <a:cubicBezTo>
                    <a:pt x="2822" y="3460"/>
                    <a:pt x="2840" y="3523"/>
                    <a:pt x="2885" y="3604"/>
                  </a:cubicBezTo>
                  <a:cubicBezTo>
                    <a:pt x="2948" y="3712"/>
                    <a:pt x="3038" y="3775"/>
                    <a:pt x="3165" y="3784"/>
                  </a:cubicBezTo>
                  <a:cubicBezTo>
                    <a:pt x="3174" y="3785"/>
                    <a:pt x="3183" y="3785"/>
                    <a:pt x="3192" y="3785"/>
                  </a:cubicBezTo>
                  <a:cubicBezTo>
                    <a:pt x="3382" y="3785"/>
                    <a:pt x="3490" y="3694"/>
                    <a:pt x="3498" y="3496"/>
                  </a:cubicBezTo>
                  <a:cubicBezTo>
                    <a:pt x="3516" y="3289"/>
                    <a:pt x="3408" y="3171"/>
                    <a:pt x="3192" y="3144"/>
                  </a:cubicBezTo>
                  <a:cubicBezTo>
                    <a:pt x="3164" y="3141"/>
                    <a:pt x="3137" y="3139"/>
                    <a:pt x="3113" y="3139"/>
                  </a:cubicBezTo>
                  <a:close/>
                </a:path>
              </a:pathLst>
            </a:custGeom>
            <a:solidFill>
              <a:srgbClr val="FFD78A"/>
            </a:solidFill>
            <a:ln>
              <a:noFill/>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1390" name="Google Shape;1390;p42"/>
            <p:cNvSpPr/>
            <p:nvPr/>
          </p:nvSpPr>
          <p:spPr>
            <a:xfrm>
              <a:off x="4200850" y="4019700"/>
              <a:ext cx="243175" cy="145150"/>
            </a:xfrm>
            <a:custGeom>
              <a:avLst/>
              <a:gdLst/>
              <a:ahLst/>
              <a:cxnLst/>
              <a:rect l="l" t="t" r="r" b="b"/>
              <a:pathLst>
                <a:path w="9727" h="5806" extrusionOk="0">
                  <a:moveTo>
                    <a:pt x="2290" y="1"/>
                  </a:moveTo>
                  <a:cubicBezTo>
                    <a:pt x="1821" y="289"/>
                    <a:pt x="1299" y="632"/>
                    <a:pt x="731" y="1019"/>
                  </a:cubicBezTo>
                  <a:cubicBezTo>
                    <a:pt x="334" y="1290"/>
                    <a:pt x="91" y="1506"/>
                    <a:pt x="1" y="1668"/>
                  </a:cubicBezTo>
                  <a:cubicBezTo>
                    <a:pt x="73" y="1767"/>
                    <a:pt x="325" y="1885"/>
                    <a:pt x="758" y="2029"/>
                  </a:cubicBezTo>
                  <a:cubicBezTo>
                    <a:pt x="1181" y="2164"/>
                    <a:pt x="1803" y="2371"/>
                    <a:pt x="2597" y="2669"/>
                  </a:cubicBezTo>
                  <a:cubicBezTo>
                    <a:pt x="3390" y="2939"/>
                    <a:pt x="4075" y="3128"/>
                    <a:pt x="4634" y="3237"/>
                  </a:cubicBezTo>
                  <a:cubicBezTo>
                    <a:pt x="3516" y="3489"/>
                    <a:pt x="2579" y="3696"/>
                    <a:pt x="1812" y="3832"/>
                  </a:cubicBezTo>
                  <a:cubicBezTo>
                    <a:pt x="1037" y="3967"/>
                    <a:pt x="559" y="4129"/>
                    <a:pt x="379" y="4318"/>
                  </a:cubicBezTo>
                  <a:cubicBezTo>
                    <a:pt x="343" y="4354"/>
                    <a:pt x="541" y="4598"/>
                    <a:pt x="992" y="5039"/>
                  </a:cubicBezTo>
                  <a:cubicBezTo>
                    <a:pt x="1443" y="5499"/>
                    <a:pt x="1740" y="5752"/>
                    <a:pt x="1894" y="5806"/>
                  </a:cubicBezTo>
                  <a:lnTo>
                    <a:pt x="9591" y="4399"/>
                  </a:lnTo>
                  <a:cubicBezTo>
                    <a:pt x="9195" y="3777"/>
                    <a:pt x="9240" y="3011"/>
                    <a:pt x="9727" y="2110"/>
                  </a:cubicBezTo>
                  <a:lnTo>
                    <a:pt x="2290" y="1"/>
                  </a:lnTo>
                  <a:close/>
                </a:path>
              </a:pathLst>
            </a:custGeom>
            <a:solidFill>
              <a:srgbClr val="DEA070"/>
            </a:solidFill>
            <a:ln>
              <a:noFill/>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1391" name="Google Shape;1391;p42"/>
            <p:cNvSpPr/>
            <p:nvPr/>
          </p:nvSpPr>
          <p:spPr>
            <a:xfrm>
              <a:off x="4430700" y="4072425"/>
              <a:ext cx="121050" cy="57275"/>
            </a:xfrm>
            <a:custGeom>
              <a:avLst/>
              <a:gdLst/>
              <a:ahLst/>
              <a:cxnLst/>
              <a:rect l="l" t="t" r="r" b="b"/>
              <a:pathLst>
                <a:path w="4842" h="2291" extrusionOk="0">
                  <a:moveTo>
                    <a:pt x="533" y="1"/>
                  </a:moveTo>
                  <a:cubicBezTo>
                    <a:pt x="46" y="902"/>
                    <a:pt x="1" y="1668"/>
                    <a:pt x="397" y="2290"/>
                  </a:cubicBezTo>
                  <a:lnTo>
                    <a:pt x="4841" y="1164"/>
                  </a:lnTo>
                  <a:lnTo>
                    <a:pt x="533" y="1"/>
                  </a:lnTo>
                  <a:close/>
                </a:path>
              </a:pathLst>
            </a:custGeom>
            <a:solidFill>
              <a:schemeClr val="dk1"/>
            </a:solidFill>
            <a:ln>
              <a:noFill/>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1392" name="Google Shape;1392;p42"/>
            <p:cNvSpPr/>
            <p:nvPr/>
          </p:nvSpPr>
          <p:spPr>
            <a:xfrm>
              <a:off x="2373050" y="3934975"/>
              <a:ext cx="1943650" cy="192700"/>
            </a:xfrm>
            <a:custGeom>
              <a:avLst/>
              <a:gdLst/>
              <a:ahLst/>
              <a:cxnLst/>
              <a:rect l="l" t="t" r="r" b="b"/>
              <a:pathLst>
                <a:path w="77746" h="7708" extrusionOk="0">
                  <a:moveTo>
                    <a:pt x="1228" y="844"/>
                  </a:moveTo>
                  <a:cubicBezTo>
                    <a:pt x="1302" y="844"/>
                    <a:pt x="1386" y="857"/>
                    <a:pt x="1479" y="884"/>
                  </a:cubicBezTo>
                  <a:lnTo>
                    <a:pt x="17298" y="2020"/>
                  </a:lnTo>
                  <a:cubicBezTo>
                    <a:pt x="17605" y="2065"/>
                    <a:pt x="17749" y="2227"/>
                    <a:pt x="17731" y="2497"/>
                  </a:cubicBezTo>
                  <a:cubicBezTo>
                    <a:pt x="17722" y="2605"/>
                    <a:pt x="17686" y="2705"/>
                    <a:pt x="17632" y="2804"/>
                  </a:cubicBezTo>
                  <a:cubicBezTo>
                    <a:pt x="17551" y="2907"/>
                    <a:pt x="17447" y="2956"/>
                    <a:pt x="17318" y="2956"/>
                  </a:cubicBezTo>
                  <a:cubicBezTo>
                    <a:pt x="17289" y="2956"/>
                    <a:pt x="17258" y="2953"/>
                    <a:pt x="17226" y="2948"/>
                  </a:cubicBezTo>
                  <a:lnTo>
                    <a:pt x="1245" y="1839"/>
                  </a:lnTo>
                  <a:cubicBezTo>
                    <a:pt x="938" y="1785"/>
                    <a:pt x="794" y="1605"/>
                    <a:pt x="812" y="1307"/>
                  </a:cubicBezTo>
                  <a:cubicBezTo>
                    <a:pt x="833" y="1000"/>
                    <a:pt x="973" y="844"/>
                    <a:pt x="1228" y="844"/>
                  </a:cubicBezTo>
                  <a:close/>
                  <a:moveTo>
                    <a:pt x="18849" y="2164"/>
                  </a:moveTo>
                  <a:cubicBezTo>
                    <a:pt x="18912" y="2164"/>
                    <a:pt x="18981" y="2170"/>
                    <a:pt x="19056" y="2182"/>
                  </a:cubicBezTo>
                  <a:cubicBezTo>
                    <a:pt x="19489" y="2254"/>
                    <a:pt x="19696" y="2443"/>
                    <a:pt x="19669" y="2768"/>
                  </a:cubicBezTo>
                  <a:cubicBezTo>
                    <a:pt x="19653" y="3057"/>
                    <a:pt x="19469" y="3195"/>
                    <a:pt x="19119" y="3195"/>
                  </a:cubicBezTo>
                  <a:cubicBezTo>
                    <a:pt x="19088" y="3195"/>
                    <a:pt x="19055" y="3194"/>
                    <a:pt x="19020" y="3191"/>
                  </a:cubicBezTo>
                  <a:cubicBezTo>
                    <a:pt x="18741" y="3173"/>
                    <a:pt x="18533" y="3083"/>
                    <a:pt x="18416" y="2912"/>
                  </a:cubicBezTo>
                  <a:cubicBezTo>
                    <a:pt x="18362" y="2822"/>
                    <a:pt x="18335" y="2723"/>
                    <a:pt x="18344" y="2623"/>
                  </a:cubicBezTo>
                  <a:cubicBezTo>
                    <a:pt x="18359" y="2315"/>
                    <a:pt x="18531" y="2164"/>
                    <a:pt x="18849" y="2164"/>
                  </a:cubicBezTo>
                  <a:close/>
                  <a:moveTo>
                    <a:pt x="163" y="0"/>
                  </a:moveTo>
                  <a:cubicBezTo>
                    <a:pt x="64" y="857"/>
                    <a:pt x="10" y="1731"/>
                    <a:pt x="1" y="2614"/>
                  </a:cubicBezTo>
                  <a:lnTo>
                    <a:pt x="73491" y="7707"/>
                  </a:lnTo>
                  <a:cubicBezTo>
                    <a:pt x="73671" y="7509"/>
                    <a:pt x="74149" y="7356"/>
                    <a:pt x="74924" y="7221"/>
                  </a:cubicBezTo>
                  <a:cubicBezTo>
                    <a:pt x="75691" y="7085"/>
                    <a:pt x="76628" y="6878"/>
                    <a:pt x="77746" y="6626"/>
                  </a:cubicBezTo>
                  <a:cubicBezTo>
                    <a:pt x="77187" y="6517"/>
                    <a:pt x="76502" y="6328"/>
                    <a:pt x="75709" y="6058"/>
                  </a:cubicBezTo>
                  <a:cubicBezTo>
                    <a:pt x="74915" y="5760"/>
                    <a:pt x="74293" y="5553"/>
                    <a:pt x="73870" y="5418"/>
                  </a:cubicBezTo>
                  <a:cubicBezTo>
                    <a:pt x="73437" y="5274"/>
                    <a:pt x="73185" y="5156"/>
                    <a:pt x="73113" y="5057"/>
                  </a:cubicBezTo>
                  <a:lnTo>
                    <a:pt x="163" y="0"/>
                  </a:lnTo>
                  <a:close/>
                </a:path>
              </a:pathLst>
            </a:custGeom>
            <a:solidFill>
              <a:srgbClr val="EC812D"/>
            </a:solidFill>
            <a:ln>
              <a:noFill/>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1393" name="Google Shape;1393;p42"/>
            <p:cNvSpPr/>
            <p:nvPr/>
          </p:nvSpPr>
          <p:spPr>
            <a:xfrm>
              <a:off x="2392900" y="3956075"/>
              <a:ext cx="472575" cy="58775"/>
            </a:xfrm>
            <a:custGeom>
              <a:avLst/>
              <a:gdLst/>
              <a:ahLst/>
              <a:cxnLst/>
              <a:rect l="l" t="t" r="r" b="b"/>
              <a:pathLst>
                <a:path w="18903" h="2351" extrusionOk="0">
                  <a:moveTo>
                    <a:pt x="434" y="0"/>
                  </a:moveTo>
                  <a:cubicBezTo>
                    <a:pt x="179" y="0"/>
                    <a:pt x="39" y="156"/>
                    <a:pt x="18" y="463"/>
                  </a:cubicBezTo>
                  <a:cubicBezTo>
                    <a:pt x="0" y="761"/>
                    <a:pt x="144" y="941"/>
                    <a:pt x="451" y="995"/>
                  </a:cubicBezTo>
                  <a:lnTo>
                    <a:pt x="16432" y="2104"/>
                  </a:lnTo>
                  <a:cubicBezTo>
                    <a:pt x="16464" y="2109"/>
                    <a:pt x="16495" y="2112"/>
                    <a:pt x="16524" y="2112"/>
                  </a:cubicBezTo>
                  <a:cubicBezTo>
                    <a:pt x="16653" y="2112"/>
                    <a:pt x="16757" y="2063"/>
                    <a:pt x="16838" y="1960"/>
                  </a:cubicBezTo>
                  <a:cubicBezTo>
                    <a:pt x="16892" y="1861"/>
                    <a:pt x="16928" y="1761"/>
                    <a:pt x="16937" y="1653"/>
                  </a:cubicBezTo>
                  <a:cubicBezTo>
                    <a:pt x="16955" y="1383"/>
                    <a:pt x="16811" y="1221"/>
                    <a:pt x="16495" y="1176"/>
                  </a:cubicBezTo>
                  <a:lnTo>
                    <a:pt x="685" y="40"/>
                  </a:lnTo>
                  <a:cubicBezTo>
                    <a:pt x="592" y="13"/>
                    <a:pt x="508" y="0"/>
                    <a:pt x="434" y="0"/>
                  </a:cubicBezTo>
                  <a:close/>
                  <a:moveTo>
                    <a:pt x="18055" y="1320"/>
                  </a:moveTo>
                  <a:cubicBezTo>
                    <a:pt x="17737" y="1320"/>
                    <a:pt x="17565" y="1471"/>
                    <a:pt x="17550" y="1779"/>
                  </a:cubicBezTo>
                  <a:cubicBezTo>
                    <a:pt x="17541" y="1879"/>
                    <a:pt x="17568" y="1978"/>
                    <a:pt x="17622" y="2068"/>
                  </a:cubicBezTo>
                  <a:cubicBezTo>
                    <a:pt x="17739" y="2239"/>
                    <a:pt x="17947" y="2329"/>
                    <a:pt x="18226" y="2347"/>
                  </a:cubicBezTo>
                  <a:cubicBezTo>
                    <a:pt x="18261" y="2350"/>
                    <a:pt x="18294" y="2351"/>
                    <a:pt x="18325" y="2351"/>
                  </a:cubicBezTo>
                  <a:cubicBezTo>
                    <a:pt x="18675" y="2351"/>
                    <a:pt x="18859" y="2213"/>
                    <a:pt x="18875" y="1924"/>
                  </a:cubicBezTo>
                  <a:cubicBezTo>
                    <a:pt x="18902" y="1599"/>
                    <a:pt x="18695" y="1410"/>
                    <a:pt x="18262" y="1338"/>
                  </a:cubicBezTo>
                  <a:cubicBezTo>
                    <a:pt x="18187" y="1326"/>
                    <a:pt x="18118" y="1320"/>
                    <a:pt x="18055" y="1320"/>
                  </a:cubicBezTo>
                  <a:close/>
                </a:path>
              </a:pathLst>
            </a:custGeom>
            <a:solidFill>
              <a:srgbClr val="FFB277"/>
            </a:solidFill>
            <a:ln>
              <a:noFill/>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1394" name="Google Shape;1394;p42"/>
            <p:cNvSpPr/>
            <p:nvPr/>
          </p:nvSpPr>
          <p:spPr>
            <a:xfrm>
              <a:off x="2373050" y="3889675"/>
              <a:ext cx="1885075" cy="275175"/>
            </a:xfrm>
            <a:custGeom>
              <a:avLst/>
              <a:gdLst/>
              <a:ahLst/>
              <a:cxnLst/>
              <a:rect l="l" t="t" r="r" b="b"/>
              <a:pathLst>
                <a:path w="75403" h="11007" extrusionOk="0">
                  <a:moveTo>
                    <a:pt x="424" y="1"/>
                  </a:moveTo>
                  <a:cubicBezTo>
                    <a:pt x="316" y="605"/>
                    <a:pt x="235" y="1208"/>
                    <a:pt x="163" y="1812"/>
                  </a:cubicBezTo>
                  <a:lnTo>
                    <a:pt x="73113" y="6869"/>
                  </a:lnTo>
                  <a:cubicBezTo>
                    <a:pt x="73203" y="6707"/>
                    <a:pt x="73446" y="6491"/>
                    <a:pt x="73843" y="6220"/>
                  </a:cubicBezTo>
                  <a:cubicBezTo>
                    <a:pt x="74411" y="5833"/>
                    <a:pt x="74933" y="5490"/>
                    <a:pt x="75402" y="5202"/>
                  </a:cubicBezTo>
                  <a:lnTo>
                    <a:pt x="424" y="1"/>
                  </a:lnTo>
                  <a:close/>
                  <a:moveTo>
                    <a:pt x="1" y="4426"/>
                  </a:moveTo>
                  <a:cubicBezTo>
                    <a:pt x="1" y="4877"/>
                    <a:pt x="1" y="5337"/>
                    <a:pt x="19" y="5806"/>
                  </a:cubicBezTo>
                  <a:lnTo>
                    <a:pt x="75006" y="11007"/>
                  </a:lnTo>
                  <a:cubicBezTo>
                    <a:pt x="74852" y="10953"/>
                    <a:pt x="74555" y="10700"/>
                    <a:pt x="74104" y="10240"/>
                  </a:cubicBezTo>
                  <a:cubicBezTo>
                    <a:pt x="73653" y="9799"/>
                    <a:pt x="73455" y="9555"/>
                    <a:pt x="73491" y="9519"/>
                  </a:cubicBezTo>
                  <a:lnTo>
                    <a:pt x="1" y="4426"/>
                  </a:lnTo>
                  <a:close/>
                </a:path>
              </a:pathLst>
            </a:custGeom>
            <a:solidFill>
              <a:srgbClr val="C45A07"/>
            </a:solidFill>
            <a:ln>
              <a:noFill/>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1395" name="Google Shape;1395;p42"/>
            <p:cNvSpPr/>
            <p:nvPr/>
          </p:nvSpPr>
          <p:spPr>
            <a:xfrm>
              <a:off x="2142525" y="3876725"/>
              <a:ext cx="2414850" cy="291950"/>
            </a:xfrm>
            <a:custGeom>
              <a:avLst/>
              <a:gdLst/>
              <a:ahLst/>
              <a:cxnLst/>
              <a:rect l="l" t="t" r="r" b="b"/>
              <a:pathLst>
                <a:path w="96594" h="11678" extrusionOk="0">
                  <a:moveTo>
                    <a:pt x="3079" y="479"/>
                  </a:moveTo>
                  <a:cubicBezTo>
                    <a:pt x="3263" y="479"/>
                    <a:pt x="3448" y="485"/>
                    <a:pt x="3633" y="492"/>
                  </a:cubicBezTo>
                  <a:cubicBezTo>
                    <a:pt x="4094" y="507"/>
                    <a:pt x="4554" y="537"/>
                    <a:pt x="5014" y="606"/>
                  </a:cubicBezTo>
                  <a:lnTo>
                    <a:pt x="5014" y="606"/>
                  </a:lnTo>
                  <a:cubicBezTo>
                    <a:pt x="4945" y="1432"/>
                    <a:pt x="4863" y="2251"/>
                    <a:pt x="4805" y="3079"/>
                  </a:cubicBezTo>
                  <a:cubicBezTo>
                    <a:pt x="4738" y="3903"/>
                    <a:pt x="4703" y="4719"/>
                    <a:pt x="4669" y="5549"/>
                  </a:cubicBezTo>
                  <a:lnTo>
                    <a:pt x="4669" y="5549"/>
                  </a:lnTo>
                  <a:lnTo>
                    <a:pt x="4075" y="5521"/>
                  </a:lnTo>
                  <a:cubicBezTo>
                    <a:pt x="3813" y="5512"/>
                    <a:pt x="3552" y="5503"/>
                    <a:pt x="3291" y="5467"/>
                  </a:cubicBezTo>
                  <a:cubicBezTo>
                    <a:pt x="3029" y="5440"/>
                    <a:pt x="2777" y="5413"/>
                    <a:pt x="2515" y="5368"/>
                  </a:cubicBezTo>
                  <a:cubicBezTo>
                    <a:pt x="2452" y="5359"/>
                    <a:pt x="2380" y="5350"/>
                    <a:pt x="2326" y="5341"/>
                  </a:cubicBezTo>
                  <a:cubicBezTo>
                    <a:pt x="2263" y="5323"/>
                    <a:pt x="2200" y="5314"/>
                    <a:pt x="2146" y="5296"/>
                  </a:cubicBezTo>
                  <a:cubicBezTo>
                    <a:pt x="2020" y="5260"/>
                    <a:pt x="1903" y="5215"/>
                    <a:pt x="1794" y="5161"/>
                  </a:cubicBezTo>
                  <a:cubicBezTo>
                    <a:pt x="1335" y="4962"/>
                    <a:pt x="965" y="4620"/>
                    <a:pt x="794" y="4196"/>
                  </a:cubicBezTo>
                  <a:cubicBezTo>
                    <a:pt x="604" y="3764"/>
                    <a:pt x="577" y="3277"/>
                    <a:pt x="623" y="2781"/>
                  </a:cubicBezTo>
                  <a:cubicBezTo>
                    <a:pt x="650" y="2276"/>
                    <a:pt x="749" y="1799"/>
                    <a:pt x="992" y="1402"/>
                  </a:cubicBezTo>
                  <a:cubicBezTo>
                    <a:pt x="1226" y="1005"/>
                    <a:pt x="1632" y="726"/>
                    <a:pt x="2110" y="591"/>
                  </a:cubicBezTo>
                  <a:cubicBezTo>
                    <a:pt x="2227" y="555"/>
                    <a:pt x="2353" y="537"/>
                    <a:pt x="2479" y="510"/>
                  </a:cubicBezTo>
                  <a:cubicBezTo>
                    <a:pt x="2606" y="492"/>
                    <a:pt x="2714" y="483"/>
                    <a:pt x="2849" y="483"/>
                  </a:cubicBezTo>
                  <a:cubicBezTo>
                    <a:pt x="2926" y="480"/>
                    <a:pt x="3002" y="479"/>
                    <a:pt x="3079" y="479"/>
                  </a:cubicBezTo>
                  <a:close/>
                  <a:moveTo>
                    <a:pt x="6040" y="167"/>
                  </a:moveTo>
                  <a:cubicBezTo>
                    <a:pt x="6292" y="167"/>
                    <a:pt x="6554" y="266"/>
                    <a:pt x="6689" y="483"/>
                  </a:cubicBezTo>
                  <a:lnTo>
                    <a:pt x="6797" y="510"/>
                  </a:lnTo>
                  <a:cubicBezTo>
                    <a:pt x="6808" y="513"/>
                    <a:pt x="6819" y="516"/>
                    <a:pt x="6831" y="516"/>
                  </a:cubicBezTo>
                  <a:cubicBezTo>
                    <a:pt x="6847" y="516"/>
                    <a:pt x="6862" y="511"/>
                    <a:pt x="6878" y="501"/>
                  </a:cubicBezTo>
                  <a:cubicBezTo>
                    <a:pt x="7042" y="368"/>
                    <a:pt x="7246" y="317"/>
                    <a:pt x="7449" y="317"/>
                  </a:cubicBezTo>
                  <a:cubicBezTo>
                    <a:pt x="7481" y="317"/>
                    <a:pt x="7513" y="318"/>
                    <a:pt x="7545" y="320"/>
                  </a:cubicBezTo>
                  <a:cubicBezTo>
                    <a:pt x="7789" y="347"/>
                    <a:pt x="8014" y="438"/>
                    <a:pt x="8203" y="591"/>
                  </a:cubicBezTo>
                  <a:lnTo>
                    <a:pt x="8293" y="618"/>
                  </a:lnTo>
                  <a:cubicBezTo>
                    <a:pt x="8302" y="618"/>
                    <a:pt x="8320" y="618"/>
                    <a:pt x="8338" y="609"/>
                  </a:cubicBezTo>
                  <a:cubicBezTo>
                    <a:pt x="8520" y="518"/>
                    <a:pt x="8717" y="472"/>
                    <a:pt x="8915" y="472"/>
                  </a:cubicBezTo>
                  <a:cubicBezTo>
                    <a:pt x="8933" y="472"/>
                    <a:pt x="8951" y="473"/>
                    <a:pt x="8969" y="474"/>
                  </a:cubicBezTo>
                  <a:cubicBezTo>
                    <a:pt x="9186" y="483"/>
                    <a:pt x="9402" y="546"/>
                    <a:pt x="9564" y="690"/>
                  </a:cubicBezTo>
                  <a:lnTo>
                    <a:pt x="9582" y="699"/>
                  </a:lnTo>
                  <a:cubicBezTo>
                    <a:pt x="9600" y="708"/>
                    <a:pt x="9618" y="708"/>
                    <a:pt x="9636" y="708"/>
                  </a:cubicBezTo>
                  <a:cubicBezTo>
                    <a:pt x="12764" y="789"/>
                    <a:pt x="15883" y="1068"/>
                    <a:pt x="19011" y="1276"/>
                  </a:cubicBezTo>
                  <a:lnTo>
                    <a:pt x="28385" y="1934"/>
                  </a:lnTo>
                  <a:lnTo>
                    <a:pt x="47125" y="3241"/>
                  </a:lnTo>
                  <a:lnTo>
                    <a:pt x="84614" y="5873"/>
                  </a:lnTo>
                  <a:lnTo>
                    <a:pt x="84587" y="5873"/>
                  </a:lnTo>
                  <a:lnTo>
                    <a:pt x="87517" y="6702"/>
                  </a:lnTo>
                  <a:cubicBezTo>
                    <a:pt x="88003" y="6846"/>
                    <a:pt x="88490" y="6982"/>
                    <a:pt x="88986" y="7117"/>
                  </a:cubicBezTo>
                  <a:cubicBezTo>
                    <a:pt x="89473" y="7252"/>
                    <a:pt x="89959" y="7387"/>
                    <a:pt x="90455" y="7522"/>
                  </a:cubicBezTo>
                  <a:lnTo>
                    <a:pt x="91924" y="7919"/>
                  </a:lnTo>
                  <a:lnTo>
                    <a:pt x="93403" y="8307"/>
                  </a:lnTo>
                  <a:cubicBezTo>
                    <a:pt x="94178" y="8513"/>
                    <a:pt x="94948" y="8725"/>
                    <a:pt x="95712" y="8973"/>
                  </a:cubicBezTo>
                  <a:lnTo>
                    <a:pt x="95712" y="8973"/>
                  </a:lnTo>
                  <a:cubicBezTo>
                    <a:pt x="94921" y="9193"/>
                    <a:pt x="94126" y="9408"/>
                    <a:pt x="93331" y="9623"/>
                  </a:cubicBezTo>
                  <a:cubicBezTo>
                    <a:pt x="92835" y="9758"/>
                    <a:pt x="92330" y="9893"/>
                    <a:pt x="91834" y="10010"/>
                  </a:cubicBezTo>
                  <a:cubicBezTo>
                    <a:pt x="91321" y="10109"/>
                    <a:pt x="90816" y="10209"/>
                    <a:pt x="90311" y="10299"/>
                  </a:cubicBezTo>
                  <a:cubicBezTo>
                    <a:pt x="89292" y="10488"/>
                    <a:pt x="88265" y="10641"/>
                    <a:pt x="87246" y="10822"/>
                  </a:cubicBezTo>
                  <a:cubicBezTo>
                    <a:pt x="86231" y="10992"/>
                    <a:pt x="85224" y="11181"/>
                    <a:pt x="84209" y="11370"/>
                  </a:cubicBezTo>
                  <a:lnTo>
                    <a:pt x="84209" y="11370"/>
                  </a:lnTo>
                  <a:lnTo>
                    <a:pt x="46747" y="8811"/>
                  </a:lnTo>
                  <a:lnTo>
                    <a:pt x="27998" y="7522"/>
                  </a:lnTo>
                  <a:cubicBezTo>
                    <a:pt x="21751" y="7090"/>
                    <a:pt x="15495" y="6684"/>
                    <a:pt x="9258" y="6134"/>
                  </a:cubicBezTo>
                  <a:cubicBezTo>
                    <a:pt x="9250" y="6132"/>
                    <a:pt x="9242" y="6131"/>
                    <a:pt x="9234" y="6131"/>
                  </a:cubicBezTo>
                  <a:cubicBezTo>
                    <a:pt x="9216" y="6131"/>
                    <a:pt x="9198" y="6137"/>
                    <a:pt x="9186" y="6143"/>
                  </a:cubicBezTo>
                  <a:lnTo>
                    <a:pt x="9168" y="6143"/>
                  </a:lnTo>
                  <a:cubicBezTo>
                    <a:pt x="8978" y="6260"/>
                    <a:pt x="8762" y="6324"/>
                    <a:pt x="8555" y="6324"/>
                  </a:cubicBezTo>
                  <a:cubicBezTo>
                    <a:pt x="8347" y="6315"/>
                    <a:pt x="8140" y="6233"/>
                    <a:pt x="8005" y="6080"/>
                  </a:cubicBezTo>
                  <a:cubicBezTo>
                    <a:pt x="7987" y="6053"/>
                    <a:pt x="7951" y="6035"/>
                    <a:pt x="7906" y="6035"/>
                  </a:cubicBezTo>
                  <a:lnTo>
                    <a:pt x="7834" y="6044"/>
                  </a:lnTo>
                  <a:cubicBezTo>
                    <a:pt x="7655" y="6153"/>
                    <a:pt x="7450" y="6201"/>
                    <a:pt x="7242" y="6201"/>
                  </a:cubicBezTo>
                  <a:cubicBezTo>
                    <a:pt x="7208" y="6201"/>
                    <a:pt x="7174" y="6200"/>
                    <a:pt x="7140" y="6197"/>
                  </a:cubicBezTo>
                  <a:cubicBezTo>
                    <a:pt x="7022" y="6188"/>
                    <a:pt x="6905" y="6161"/>
                    <a:pt x="6797" y="6116"/>
                  </a:cubicBezTo>
                  <a:cubicBezTo>
                    <a:pt x="6680" y="6080"/>
                    <a:pt x="6581" y="6026"/>
                    <a:pt x="6482" y="5954"/>
                  </a:cubicBezTo>
                  <a:lnTo>
                    <a:pt x="6464" y="5945"/>
                  </a:lnTo>
                  <a:cubicBezTo>
                    <a:pt x="6446" y="5927"/>
                    <a:pt x="6423" y="5918"/>
                    <a:pt x="6400" y="5918"/>
                  </a:cubicBezTo>
                  <a:cubicBezTo>
                    <a:pt x="6378" y="5918"/>
                    <a:pt x="6355" y="5927"/>
                    <a:pt x="6337" y="5945"/>
                  </a:cubicBezTo>
                  <a:cubicBezTo>
                    <a:pt x="6172" y="6073"/>
                    <a:pt x="5962" y="6132"/>
                    <a:pt x="5750" y="6132"/>
                  </a:cubicBezTo>
                  <a:cubicBezTo>
                    <a:pt x="5708" y="6132"/>
                    <a:pt x="5667" y="6130"/>
                    <a:pt x="5625" y="6125"/>
                  </a:cubicBezTo>
                  <a:cubicBezTo>
                    <a:pt x="5499" y="6116"/>
                    <a:pt x="5373" y="6080"/>
                    <a:pt x="5256" y="6035"/>
                  </a:cubicBezTo>
                  <a:cubicBezTo>
                    <a:pt x="5183" y="6007"/>
                    <a:pt x="5110" y="5972"/>
                    <a:pt x="5042" y="5928"/>
                  </a:cubicBezTo>
                  <a:lnTo>
                    <a:pt x="5042" y="5928"/>
                  </a:lnTo>
                  <a:cubicBezTo>
                    <a:pt x="5040" y="5891"/>
                    <a:pt x="5040" y="5853"/>
                    <a:pt x="5039" y="5815"/>
                  </a:cubicBezTo>
                  <a:lnTo>
                    <a:pt x="5039" y="5815"/>
                  </a:lnTo>
                  <a:cubicBezTo>
                    <a:pt x="5047" y="5791"/>
                    <a:pt x="5051" y="5764"/>
                    <a:pt x="5048" y="5738"/>
                  </a:cubicBezTo>
                  <a:cubicBezTo>
                    <a:pt x="5048" y="5736"/>
                    <a:pt x="5048" y="5735"/>
                    <a:pt x="5048" y="5733"/>
                  </a:cubicBezTo>
                  <a:lnTo>
                    <a:pt x="5048" y="5733"/>
                  </a:lnTo>
                  <a:cubicBezTo>
                    <a:pt x="5048" y="5729"/>
                    <a:pt x="5047" y="5724"/>
                    <a:pt x="5046" y="5719"/>
                  </a:cubicBezTo>
                  <a:lnTo>
                    <a:pt x="5046" y="5719"/>
                  </a:lnTo>
                  <a:cubicBezTo>
                    <a:pt x="4949" y="4851"/>
                    <a:pt x="4959" y="3974"/>
                    <a:pt x="5012" y="3097"/>
                  </a:cubicBezTo>
                  <a:cubicBezTo>
                    <a:pt x="5075" y="2213"/>
                    <a:pt x="5193" y="1330"/>
                    <a:pt x="5409" y="474"/>
                  </a:cubicBezTo>
                  <a:cubicBezTo>
                    <a:pt x="5409" y="465"/>
                    <a:pt x="5418" y="447"/>
                    <a:pt x="5418" y="438"/>
                  </a:cubicBezTo>
                  <a:cubicBezTo>
                    <a:pt x="5418" y="428"/>
                    <a:pt x="5417" y="418"/>
                    <a:pt x="5416" y="408"/>
                  </a:cubicBezTo>
                  <a:lnTo>
                    <a:pt x="5416" y="408"/>
                  </a:lnTo>
                  <a:cubicBezTo>
                    <a:pt x="5420" y="381"/>
                    <a:pt x="5424" y="352"/>
                    <a:pt x="5429" y="324"/>
                  </a:cubicBezTo>
                  <a:lnTo>
                    <a:pt x="5429" y="324"/>
                  </a:lnTo>
                  <a:cubicBezTo>
                    <a:pt x="5503" y="283"/>
                    <a:pt x="5580" y="250"/>
                    <a:pt x="5661" y="221"/>
                  </a:cubicBezTo>
                  <a:cubicBezTo>
                    <a:pt x="5787" y="185"/>
                    <a:pt x="5914" y="167"/>
                    <a:pt x="6040" y="167"/>
                  </a:cubicBezTo>
                  <a:close/>
                  <a:moveTo>
                    <a:pt x="5907" y="1"/>
                  </a:moveTo>
                  <a:cubicBezTo>
                    <a:pt x="5814" y="1"/>
                    <a:pt x="5721" y="5"/>
                    <a:pt x="5625" y="5"/>
                  </a:cubicBezTo>
                  <a:cubicBezTo>
                    <a:pt x="5509" y="12"/>
                    <a:pt x="5398" y="25"/>
                    <a:pt x="5279" y="25"/>
                  </a:cubicBezTo>
                  <a:cubicBezTo>
                    <a:pt x="5250" y="25"/>
                    <a:pt x="5222" y="25"/>
                    <a:pt x="5193" y="23"/>
                  </a:cubicBezTo>
                  <a:cubicBezTo>
                    <a:pt x="5166" y="23"/>
                    <a:pt x="5129" y="41"/>
                    <a:pt x="5111" y="77"/>
                  </a:cubicBezTo>
                  <a:lnTo>
                    <a:pt x="5066" y="167"/>
                  </a:lnTo>
                  <a:cubicBezTo>
                    <a:pt x="5061" y="193"/>
                    <a:pt x="5056" y="217"/>
                    <a:pt x="5051" y="242"/>
                  </a:cubicBezTo>
                  <a:lnTo>
                    <a:pt x="5051" y="242"/>
                  </a:lnTo>
                  <a:lnTo>
                    <a:pt x="3642" y="194"/>
                  </a:lnTo>
                  <a:lnTo>
                    <a:pt x="2849" y="167"/>
                  </a:lnTo>
                  <a:cubicBezTo>
                    <a:pt x="2812" y="164"/>
                    <a:pt x="2773" y="163"/>
                    <a:pt x="2732" y="163"/>
                  </a:cubicBezTo>
                  <a:cubicBezTo>
                    <a:pt x="2635" y="163"/>
                    <a:pt x="2530" y="170"/>
                    <a:pt x="2434" y="176"/>
                  </a:cubicBezTo>
                  <a:cubicBezTo>
                    <a:pt x="2299" y="194"/>
                    <a:pt x="2164" y="212"/>
                    <a:pt x="2020" y="239"/>
                  </a:cubicBezTo>
                  <a:cubicBezTo>
                    <a:pt x="1749" y="293"/>
                    <a:pt x="1479" y="383"/>
                    <a:pt x="1217" y="528"/>
                  </a:cubicBezTo>
                  <a:cubicBezTo>
                    <a:pt x="965" y="681"/>
                    <a:pt x="740" y="879"/>
                    <a:pt x="568" y="1114"/>
                  </a:cubicBezTo>
                  <a:cubicBezTo>
                    <a:pt x="208" y="1600"/>
                    <a:pt x="82" y="2195"/>
                    <a:pt x="46" y="2736"/>
                  </a:cubicBezTo>
                  <a:cubicBezTo>
                    <a:pt x="1" y="3286"/>
                    <a:pt x="64" y="3890"/>
                    <a:pt x="343" y="4413"/>
                  </a:cubicBezTo>
                  <a:cubicBezTo>
                    <a:pt x="487" y="4674"/>
                    <a:pt x="686" y="4899"/>
                    <a:pt x="920" y="5080"/>
                  </a:cubicBezTo>
                  <a:cubicBezTo>
                    <a:pt x="1145" y="5260"/>
                    <a:pt x="1407" y="5386"/>
                    <a:pt x="1668" y="5476"/>
                  </a:cubicBezTo>
                  <a:cubicBezTo>
                    <a:pt x="1794" y="5521"/>
                    <a:pt x="1930" y="5557"/>
                    <a:pt x="2065" y="5593"/>
                  </a:cubicBezTo>
                  <a:cubicBezTo>
                    <a:pt x="2128" y="5611"/>
                    <a:pt x="2200" y="5620"/>
                    <a:pt x="2272" y="5639"/>
                  </a:cubicBezTo>
                  <a:cubicBezTo>
                    <a:pt x="2335" y="5648"/>
                    <a:pt x="2398" y="5648"/>
                    <a:pt x="2470" y="5657"/>
                  </a:cubicBezTo>
                  <a:cubicBezTo>
                    <a:pt x="2732" y="5684"/>
                    <a:pt x="2993" y="5720"/>
                    <a:pt x="3255" y="5756"/>
                  </a:cubicBezTo>
                  <a:cubicBezTo>
                    <a:pt x="3723" y="5827"/>
                    <a:pt x="4184" y="5885"/>
                    <a:pt x="4651" y="5928"/>
                  </a:cubicBezTo>
                  <a:lnTo>
                    <a:pt x="4651" y="5928"/>
                  </a:lnTo>
                  <a:cubicBezTo>
                    <a:pt x="4651" y="5964"/>
                    <a:pt x="4654" y="6000"/>
                    <a:pt x="4661" y="6035"/>
                  </a:cubicBezTo>
                  <a:lnTo>
                    <a:pt x="4661" y="6080"/>
                  </a:lnTo>
                  <a:cubicBezTo>
                    <a:pt x="4670" y="6143"/>
                    <a:pt x="4715" y="6188"/>
                    <a:pt x="4778" y="6197"/>
                  </a:cubicBezTo>
                  <a:cubicBezTo>
                    <a:pt x="4922" y="6215"/>
                    <a:pt x="5057" y="6242"/>
                    <a:pt x="5193" y="6260"/>
                  </a:cubicBezTo>
                  <a:cubicBezTo>
                    <a:pt x="5337" y="6279"/>
                    <a:pt x="5472" y="6297"/>
                    <a:pt x="5607" y="6306"/>
                  </a:cubicBezTo>
                  <a:cubicBezTo>
                    <a:pt x="5742" y="6315"/>
                    <a:pt x="5887" y="6324"/>
                    <a:pt x="6022" y="6324"/>
                  </a:cubicBezTo>
                  <a:cubicBezTo>
                    <a:pt x="6133" y="6324"/>
                    <a:pt x="6243" y="6318"/>
                    <a:pt x="6358" y="6316"/>
                  </a:cubicBezTo>
                  <a:lnTo>
                    <a:pt x="6358" y="6316"/>
                  </a:lnTo>
                  <a:cubicBezTo>
                    <a:pt x="6479" y="6347"/>
                    <a:pt x="6594" y="6371"/>
                    <a:pt x="6716" y="6396"/>
                  </a:cubicBezTo>
                  <a:cubicBezTo>
                    <a:pt x="6851" y="6423"/>
                    <a:pt x="6986" y="6441"/>
                    <a:pt x="7122" y="6450"/>
                  </a:cubicBezTo>
                  <a:cubicBezTo>
                    <a:pt x="7185" y="6454"/>
                    <a:pt x="7247" y="6456"/>
                    <a:pt x="7308" y="6456"/>
                  </a:cubicBezTo>
                  <a:cubicBezTo>
                    <a:pt x="7485" y="6456"/>
                    <a:pt x="7658" y="6441"/>
                    <a:pt x="7841" y="6424"/>
                  </a:cubicBezTo>
                  <a:lnTo>
                    <a:pt x="7841" y="6424"/>
                  </a:lnTo>
                  <a:cubicBezTo>
                    <a:pt x="8064" y="6538"/>
                    <a:pt x="8301" y="6612"/>
                    <a:pt x="8546" y="6612"/>
                  </a:cubicBezTo>
                  <a:cubicBezTo>
                    <a:pt x="8578" y="6614"/>
                    <a:pt x="8609" y="6615"/>
                    <a:pt x="8641" y="6615"/>
                  </a:cubicBezTo>
                  <a:cubicBezTo>
                    <a:pt x="8860" y="6615"/>
                    <a:pt x="9068" y="6567"/>
                    <a:pt x="9276" y="6515"/>
                  </a:cubicBezTo>
                  <a:lnTo>
                    <a:pt x="9276" y="6515"/>
                  </a:lnTo>
                  <a:cubicBezTo>
                    <a:pt x="15516" y="6831"/>
                    <a:pt x="21748" y="7298"/>
                    <a:pt x="27980" y="7730"/>
                  </a:cubicBezTo>
                  <a:lnTo>
                    <a:pt x="46729" y="9037"/>
                  </a:lnTo>
                  <a:lnTo>
                    <a:pt x="84218" y="11678"/>
                  </a:lnTo>
                  <a:lnTo>
                    <a:pt x="84254" y="11678"/>
                  </a:lnTo>
                  <a:cubicBezTo>
                    <a:pt x="85272" y="11489"/>
                    <a:pt x="86291" y="11308"/>
                    <a:pt x="87309" y="11110"/>
                  </a:cubicBezTo>
                  <a:cubicBezTo>
                    <a:pt x="88328" y="10921"/>
                    <a:pt x="89337" y="10704"/>
                    <a:pt x="90356" y="10515"/>
                  </a:cubicBezTo>
                  <a:cubicBezTo>
                    <a:pt x="90861" y="10416"/>
                    <a:pt x="91375" y="10335"/>
                    <a:pt x="91879" y="10245"/>
                  </a:cubicBezTo>
                  <a:cubicBezTo>
                    <a:pt x="92384" y="10127"/>
                    <a:pt x="92889" y="10001"/>
                    <a:pt x="93394" y="9875"/>
                  </a:cubicBezTo>
                  <a:cubicBezTo>
                    <a:pt x="94403" y="9641"/>
                    <a:pt x="95404" y="9397"/>
                    <a:pt x="96422" y="9181"/>
                  </a:cubicBezTo>
                  <a:lnTo>
                    <a:pt x="96431" y="9172"/>
                  </a:lnTo>
                  <a:cubicBezTo>
                    <a:pt x="96504" y="9163"/>
                    <a:pt x="96558" y="9100"/>
                    <a:pt x="96576" y="9028"/>
                  </a:cubicBezTo>
                  <a:cubicBezTo>
                    <a:pt x="96594" y="8920"/>
                    <a:pt x="96522" y="8820"/>
                    <a:pt x="96422" y="8802"/>
                  </a:cubicBezTo>
                  <a:cubicBezTo>
                    <a:pt x="95422" y="8613"/>
                    <a:pt x="94439" y="8361"/>
                    <a:pt x="93457" y="8090"/>
                  </a:cubicBezTo>
                  <a:cubicBezTo>
                    <a:pt x="92970" y="7955"/>
                    <a:pt x="92474" y="7829"/>
                    <a:pt x="91988" y="7685"/>
                  </a:cubicBezTo>
                  <a:lnTo>
                    <a:pt x="90527" y="7252"/>
                  </a:lnTo>
                  <a:cubicBezTo>
                    <a:pt x="90041" y="7099"/>
                    <a:pt x="89554" y="6955"/>
                    <a:pt x="89067" y="6819"/>
                  </a:cubicBezTo>
                  <a:cubicBezTo>
                    <a:pt x="88580" y="6675"/>
                    <a:pt x="88094" y="6531"/>
                    <a:pt x="87607" y="6396"/>
                  </a:cubicBezTo>
                  <a:lnTo>
                    <a:pt x="84668" y="5566"/>
                  </a:lnTo>
                  <a:cubicBezTo>
                    <a:pt x="84659" y="5557"/>
                    <a:pt x="84650" y="5557"/>
                    <a:pt x="84641" y="5557"/>
                  </a:cubicBezTo>
                  <a:lnTo>
                    <a:pt x="47143" y="2988"/>
                  </a:lnTo>
                  <a:lnTo>
                    <a:pt x="28403" y="1708"/>
                  </a:lnTo>
                  <a:lnTo>
                    <a:pt x="19029" y="1059"/>
                  </a:lnTo>
                  <a:cubicBezTo>
                    <a:pt x="15901" y="834"/>
                    <a:pt x="12773" y="672"/>
                    <a:pt x="9663" y="320"/>
                  </a:cubicBezTo>
                  <a:lnTo>
                    <a:pt x="9663" y="320"/>
                  </a:lnTo>
                  <a:lnTo>
                    <a:pt x="9727" y="338"/>
                  </a:lnTo>
                  <a:cubicBezTo>
                    <a:pt x="9474" y="293"/>
                    <a:pt x="9231" y="248"/>
                    <a:pt x="8987" y="239"/>
                  </a:cubicBezTo>
                  <a:cubicBezTo>
                    <a:pt x="8898" y="233"/>
                    <a:pt x="8808" y="231"/>
                    <a:pt x="8717" y="231"/>
                  </a:cubicBezTo>
                  <a:cubicBezTo>
                    <a:pt x="8618" y="231"/>
                    <a:pt x="8519" y="233"/>
                    <a:pt x="8419" y="233"/>
                  </a:cubicBezTo>
                  <a:cubicBezTo>
                    <a:pt x="8391" y="233"/>
                    <a:pt x="8363" y="233"/>
                    <a:pt x="8335" y="232"/>
                  </a:cubicBezTo>
                  <a:lnTo>
                    <a:pt x="8335" y="232"/>
                  </a:lnTo>
                  <a:cubicBezTo>
                    <a:pt x="8081" y="150"/>
                    <a:pt x="7827" y="85"/>
                    <a:pt x="7572" y="68"/>
                  </a:cubicBezTo>
                  <a:cubicBezTo>
                    <a:pt x="7534" y="66"/>
                    <a:pt x="7496" y="64"/>
                    <a:pt x="7458" y="64"/>
                  </a:cubicBezTo>
                  <a:cubicBezTo>
                    <a:pt x="7355" y="64"/>
                    <a:pt x="7254" y="73"/>
                    <a:pt x="7149" y="86"/>
                  </a:cubicBezTo>
                  <a:cubicBezTo>
                    <a:pt x="7039" y="93"/>
                    <a:pt x="6930" y="112"/>
                    <a:pt x="6811" y="129"/>
                  </a:cubicBezTo>
                  <a:lnTo>
                    <a:pt x="6811" y="129"/>
                  </a:lnTo>
                  <a:cubicBezTo>
                    <a:pt x="6696" y="97"/>
                    <a:pt x="6584" y="71"/>
                    <a:pt x="6473" y="50"/>
                  </a:cubicBezTo>
                  <a:cubicBezTo>
                    <a:pt x="6328" y="23"/>
                    <a:pt x="6184" y="5"/>
                    <a:pt x="6049" y="5"/>
                  </a:cubicBezTo>
                  <a:cubicBezTo>
                    <a:pt x="6001" y="2"/>
                    <a:pt x="5954" y="1"/>
                    <a:pt x="5907" y="1"/>
                  </a:cubicBezTo>
                  <a:close/>
                </a:path>
              </a:pathLst>
            </a:custGeom>
            <a:solidFill>
              <a:schemeClr val="dk2"/>
            </a:solidFill>
            <a:ln>
              <a:noFill/>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1396" name="Google Shape;1396;p42"/>
            <p:cNvSpPr/>
            <p:nvPr/>
          </p:nvSpPr>
          <p:spPr>
            <a:xfrm>
              <a:off x="2297125" y="3977050"/>
              <a:ext cx="10375" cy="58250"/>
            </a:xfrm>
            <a:custGeom>
              <a:avLst/>
              <a:gdLst/>
              <a:ahLst/>
              <a:cxnLst/>
              <a:rect l="l" t="t" r="r" b="b"/>
              <a:pathLst>
                <a:path w="415" h="2330" extrusionOk="0">
                  <a:moveTo>
                    <a:pt x="214" y="0"/>
                  </a:moveTo>
                  <a:cubicBezTo>
                    <a:pt x="203" y="0"/>
                    <a:pt x="192" y="1"/>
                    <a:pt x="180" y="3"/>
                  </a:cubicBezTo>
                  <a:cubicBezTo>
                    <a:pt x="72" y="12"/>
                    <a:pt x="0" y="111"/>
                    <a:pt x="18" y="219"/>
                  </a:cubicBezTo>
                  <a:cubicBezTo>
                    <a:pt x="63" y="535"/>
                    <a:pt x="63" y="850"/>
                    <a:pt x="63" y="1175"/>
                  </a:cubicBezTo>
                  <a:cubicBezTo>
                    <a:pt x="54" y="1490"/>
                    <a:pt x="45" y="1806"/>
                    <a:pt x="18" y="2121"/>
                  </a:cubicBezTo>
                  <a:cubicBezTo>
                    <a:pt x="18" y="2130"/>
                    <a:pt x="18" y="2139"/>
                    <a:pt x="18" y="2157"/>
                  </a:cubicBezTo>
                  <a:cubicBezTo>
                    <a:pt x="27" y="2251"/>
                    <a:pt x="116" y="2329"/>
                    <a:pt x="218" y="2329"/>
                  </a:cubicBezTo>
                  <a:cubicBezTo>
                    <a:pt x="223" y="2329"/>
                    <a:pt x="229" y="2329"/>
                    <a:pt x="234" y="2329"/>
                  </a:cubicBezTo>
                  <a:cubicBezTo>
                    <a:pt x="343" y="2320"/>
                    <a:pt x="415" y="2229"/>
                    <a:pt x="406" y="2121"/>
                  </a:cubicBezTo>
                  <a:lnTo>
                    <a:pt x="406" y="2103"/>
                  </a:lnTo>
                  <a:cubicBezTo>
                    <a:pt x="379" y="1797"/>
                    <a:pt x="370" y="1481"/>
                    <a:pt x="361" y="1166"/>
                  </a:cubicBezTo>
                  <a:cubicBezTo>
                    <a:pt x="361" y="859"/>
                    <a:pt x="361" y="544"/>
                    <a:pt x="406" y="228"/>
                  </a:cubicBezTo>
                  <a:lnTo>
                    <a:pt x="406" y="219"/>
                  </a:lnTo>
                  <a:cubicBezTo>
                    <a:pt x="406" y="201"/>
                    <a:pt x="406" y="183"/>
                    <a:pt x="406" y="165"/>
                  </a:cubicBezTo>
                  <a:cubicBezTo>
                    <a:pt x="390" y="68"/>
                    <a:pt x="308" y="0"/>
                    <a:pt x="214" y="0"/>
                  </a:cubicBezTo>
                  <a:close/>
                </a:path>
              </a:pathLst>
            </a:custGeom>
            <a:solidFill>
              <a:schemeClr val="dk2"/>
            </a:solidFill>
            <a:ln>
              <a:noFill/>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1397" name="Google Shape;1397;p42"/>
            <p:cNvSpPr/>
            <p:nvPr/>
          </p:nvSpPr>
          <p:spPr>
            <a:xfrm>
              <a:off x="2334525" y="3993050"/>
              <a:ext cx="10850" cy="45625"/>
            </a:xfrm>
            <a:custGeom>
              <a:avLst/>
              <a:gdLst/>
              <a:ahLst/>
              <a:cxnLst/>
              <a:rect l="l" t="t" r="r" b="b"/>
              <a:pathLst>
                <a:path w="434" h="1825" extrusionOk="0">
                  <a:moveTo>
                    <a:pt x="211" y="0"/>
                  </a:moveTo>
                  <a:cubicBezTo>
                    <a:pt x="201" y="0"/>
                    <a:pt x="191" y="1"/>
                    <a:pt x="181" y="3"/>
                  </a:cubicBezTo>
                  <a:cubicBezTo>
                    <a:pt x="73" y="21"/>
                    <a:pt x="0" y="120"/>
                    <a:pt x="9" y="228"/>
                  </a:cubicBezTo>
                  <a:cubicBezTo>
                    <a:pt x="45" y="454"/>
                    <a:pt x="55" y="679"/>
                    <a:pt x="55" y="904"/>
                  </a:cubicBezTo>
                  <a:cubicBezTo>
                    <a:pt x="64" y="1130"/>
                    <a:pt x="64" y="1355"/>
                    <a:pt x="18" y="1589"/>
                  </a:cubicBezTo>
                  <a:cubicBezTo>
                    <a:pt x="9" y="1616"/>
                    <a:pt x="9" y="1653"/>
                    <a:pt x="18" y="1680"/>
                  </a:cubicBezTo>
                  <a:cubicBezTo>
                    <a:pt x="48" y="1767"/>
                    <a:pt x="124" y="1825"/>
                    <a:pt x="209" y="1825"/>
                  </a:cubicBezTo>
                  <a:cubicBezTo>
                    <a:pt x="229" y="1825"/>
                    <a:pt x="250" y="1822"/>
                    <a:pt x="271" y="1815"/>
                  </a:cubicBezTo>
                  <a:cubicBezTo>
                    <a:pt x="370" y="1788"/>
                    <a:pt x="433" y="1671"/>
                    <a:pt x="406" y="1571"/>
                  </a:cubicBezTo>
                  <a:cubicBezTo>
                    <a:pt x="343" y="1346"/>
                    <a:pt x="325" y="1130"/>
                    <a:pt x="325" y="904"/>
                  </a:cubicBezTo>
                  <a:cubicBezTo>
                    <a:pt x="334" y="679"/>
                    <a:pt x="352" y="463"/>
                    <a:pt x="397" y="246"/>
                  </a:cubicBezTo>
                  <a:cubicBezTo>
                    <a:pt x="406" y="219"/>
                    <a:pt x="406" y="192"/>
                    <a:pt x="406" y="174"/>
                  </a:cubicBezTo>
                  <a:cubicBezTo>
                    <a:pt x="390" y="76"/>
                    <a:pt x="307" y="0"/>
                    <a:pt x="211" y="0"/>
                  </a:cubicBezTo>
                  <a:close/>
                </a:path>
              </a:pathLst>
            </a:custGeom>
            <a:solidFill>
              <a:srgbClr val="420000"/>
            </a:solidFill>
            <a:ln>
              <a:noFill/>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1398" name="Google Shape;1398;p42"/>
            <p:cNvSpPr/>
            <p:nvPr/>
          </p:nvSpPr>
          <p:spPr>
            <a:xfrm>
              <a:off x="2368775" y="3930000"/>
              <a:ext cx="1895650" cy="136475"/>
            </a:xfrm>
            <a:custGeom>
              <a:avLst/>
              <a:gdLst/>
              <a:ahLst/>
              <a:cxnLst/>
              <a:rect l="l" t="t" r="r" b="b"/>
              <a:pathLst>
                <a:path w="75826" h="5459" extrusionOk="0">
                  <a:moveTo>
                    <a:pt x="334" y="0"/>
                  </a:moveTo>
                  <a:cubicBezTo>
                    <a:pt x="234" y="0"/>
                    <a:pt x="153" y="70"/>
                    <a:pt x="145" y="163"/>
                  </a:cubicBezTo>
                  <a:lnTo>
                    <a:pt x="145" y="172"/>
                  </a:lnTo>
                  <a:cubicBezTo>
                    <a:pt x="154" y="848"/>
                    <a:pt x="91" y="1515"/>
                    <a:pt x="64" y="2191"/>
                  </a:cubicBezTo>
                  <a:cubicBezTo>
                    <a:pt x="46" y="2525"/>
                    <a:pt x="37" y="2859"/>
                    <a:pt x="28" y="3192"/>
                  </a:cubicBezTo>
                  <a:lnTo>
                    <a:pt x="1" y="4202"/>
                  </a:lnTo>
                  <a:cubicBezTo>
                    <a:pt x="1" y="4211"/>
                    <a:pt x="1" y="4220"/>
                    <a:pt x="1" y="4229"/>
                  </a:cubicBezTo>
                  <a:cubicBezTo>
                    <a:pt x="9" y="4331"/>
                    <a:pt x="98" y="4401"/>
                    <a:pt x="199" y="4401"/>
                  </a:cubicBezTo>
                  <a:cubicBezTo>
                    <a:pt x="205" y="4401"/>
                    <a:pt x="211" y="4400"/>
                    <a:pt x="217" y="4400"/>
                  </a:cubicBezTo>
                  <a:cubicBezTo>
                    <a:pt x="325" y="4391"/>
                    <a:pt x="397" y="4292"/>
                    <a:pt x="388" y="4184"/>
                  </a:cubicBezTo>
                  <a:cubicBezTo>
                    <a:pt x="352" y="3850"/>
                    <a:pt x="325" y="3526"/>
                    <a:pt x="316" y="3192"/>
                  </a:cubicBezTo>
                  <a:cubicBezTo>
                    <a:pt x="307" y="2859"/>
                    <a:pt x="307" y="2525"/>
                    <a:pt x="316" y="2191"/>
                  </a:cubicBezTo>
                  <a:cubicBezTo>
                    <a:pt x="332" y="1593"/>
                    <a:pt x="356" y="988"/>
                    <a:pt x="482" y="395"/>
                  </a:cubicBezTo>
                  <a:lnTo>
                    <a:pt x="482" y="395"/>
                  </a:lnTo>
                  <a:cubicBezTo>
                    <a:pt x="3476" y="513"/>
                    <a:pt x="6462" y="726"/>
                    <a:pt x="9447" y="930"/>
                  </a:cubicBezTo>
                  <a:lnTo>
                    <a:pt x="18569" y="1552"/>
                  </a:lnTo>
                  <a:lnTo>
                    <a:pt x="36804" y="2804"/>
                  </a:lnTo>
                  <a:lnTo>
                    <a:pt x="55039" y="4075"/>
                  </a:lnTo>
                  <a:lnTo>
                    <a:pt x="64162" y="4715"/>
                  </a:lnTo>
                  <a:lnTo>
                    <a:pt x="68714" y="5031"/>
                  </a:lnTo>
                  <a:lnTo>
                    <a:pt x="70994" y="5193"/>
                  </a:lnTo>
                  <a:cubicBezTo>
                    <a:pt x="71760" y="5256"/>
                    <a:pt x="72517" y="5265"/>
                    <a:pt x="73275" y="5446"/>
                  </a:cubicBezTo>
                  <a:lnTo>
                    <a:pt x="73284" y="5455"/>
                  </a:lnTo>
                  <a:cubicBezTo>
                    <a:pt x="73296" y="5457"/>
                    <a:pt x="73307" y="5458"/>
                    <a:pt x="73319" y="5458"/>
                  </a:cubicBezTo>
                  <a:cubicBezTo>
                    <a:pt x="73385" y="5458"/>
                    <a:pt x="73440" y="5416"/>
                    <a:pt x="73455" y="5346"/>
                  </a:cubicBezTo>
                  <a:cubicBezTo>
                    <a:pt x="73473" y="5274"/>
                    <a:pt x="73545" y="5175"/>
                    <a:pt x="73617" y="5094"/>
                  </a:cubicBezTo>
                  <a:cubicBezTo>
                    <a:pt x="73689" y="5013"/>
                    <a:pt x="73770" y="4932"/>
                    <a:pt x="73861" y="4851"/>
                  </a:cubicBezTo>
                  <a:cubicBezTo>
                    <a:pt x="74041" y="4706"/>
                    <a:pt x="74239" y="4571"/>
                    <a:pt x="74428" y="4436"/>
                  </a:cubicBezTo>
                  <a:cubicBezTo>
                    <a:pt x="74627" y="4301"/>
                    <a:pt x="74825" y="4175"/>
                    <a:pt x="75032" y="4057"/>
                  </a:cubicBezTo>
                  <a:cubicBezTo>
                    <a:pt x="75240" y="3949"/>
                    <a:pt x="75456" y="3841"/>
                    <a:pt x="75681" y="3751"/>
                  </a:cubicBezTo>
                  <a:cubicBezTo>
                    <a:pt x="75699" y="3742"/>
                    <a:pt x="75717" y="3733"/>
                    <a:pt x="75735" y="3715"/>
                  </a:cubicBezTo>
                  <a:cubicBezTo>
                    <a:pt x="75817" y="3643"/>
                    <a:pt x="75826" y="3517"/>
                    <a:pt x="75753" y="3435"/>
                  </a:cubicBezTo>
                  <a:cubicBezTo>
                    <a:pt x="75714" y="3391"/>
                    <a:pt x="75659" y="3368"/>
                    <a:pt x="75604" y="3368"/>
                  </a:cubicBezTo>
                  <a:cubicBezTo>
                    <a:pt x="75557" y="3368"/>
                    <a:pt x="75511" y="3384"/>
                    <a:pt x="75474" y="3417"/>
                  </a:cubicBezTo>
                  <a:cubicBezTo>
                    <a:pt x="75294" y="3580"/>
                    <a:pt x="75104" y="3733"/>
                    <a:pt x="74915" y="3868"/>
                  </a:cubicBezTo>
                  <a:cubicBezTo>
                    <a:pt x="74726" y="4012"/>
                    <a:pt x="74528" y="4148"/>
                    <a:pt x="74329" y="4283"/>
                  </a:cubicBezTo>
                  <a:lnTo>
                    <a:pt x="73725" y="4670"/>
                  </a:lnTo>
                  <a:cubicBezTo>
                    <a:pt x="73617" y="4733"/>
                    <a:pt x="73518" y="4806"/>
                    <a:pt x="73419" y="4878"/>
                  </a:cubicBezTo>
                  <a:cubicBezTo>
                    <a:pt x="73347" y="4937"/>
                    <a:pt x="73270" y="4991"/>
                    <a:pt x="73195" y="5068"/>
                  </a:cubicBezTo>
                  <a:lnTo>
                    <a:pt x="73195" y="5068"/>
                  </a:lnTo>
                  <a:cubicBezTo>
                    <a:pt x="73017" y="5083"/>
                    <a:pt x="72839" y="5089"/>
                    <a:pt x="72662" y="5089"/>
                  </a:cubicBezTo>
                  <a:cubicBezTo>
                    <a:pt x="72107" y="5089"/>
                    <a:pt x="71560" y="5030"/>
                    <a:pt x="71012" y="5004"/>
                  </a:cubicBezTo>
                  <a:lnTo>
                    <a:pt x="68732" y="4842"/>
                  </a:lnTo>
                  <a:lnTo>
                    <a:pt x="64171" y="4535"/>
                  </a:lnTo>
                  <a:lnTo>
                    <a:pt x="55048" y="3904"/>
                  </a:lnTo>
                  <a:lnTo>
                    <a:pt x="36813" y="2651"/>
                  </a:lnTo>
                  <a:lnTo>
                    <a:pt x="18578" y="1371"/>
                  </a:lnTo>
                  <a:lnTo>
                    <a:pt x="9456" y="731"/>
                  </a:lnTo>
                  <a:cubicBezTo>
                    <a:pt x="6418" y="515"/>
                    <a:pt x="3381" y="308"/>
                    <a:pt x="352" y="1"/>
                  </a:cubicBezTo>
                  <a:cubicBezTo>
                    <a:pt x="346" y="1"/>
                    <a:pt x="340" y="0"/>
                    <a:pt x="334" y="0"/>
                  </a:cubicBezTo>
                  <a:close/>
                </a:path>
              </a:pathLst>
            </a:custGeom>
            <a:solidFill>
              <a:schemeClr val="dk2"/>
            </a:solidFill>
            <a:ln>
              <a:noFill/>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1399" name="Google Shape;1399;p42"/>
            <p:cNvSpPr/>
            <p:nvPr/>
          </p:nvSpPr>
          <p:spPr>
            <a:xfrm>
              <a:off x="4430700" y="4072425"/>
              <a:ext cx="13325" cy="57275"/>
            </a:xfrm>
            <a:custGeom>
              <a:avLst/>
              <a:gdLst/>
              <a:ahLst/>
              <a:cxnLst/>
              <a:rect l="l" t="t" r="r" b="b"/>
              <a:pathLst>
                <a:path w="533" h="2291" fill="none" extrusionOk="0">
                  <a:moveTo>
                    <a:pt x="533" y="1"/>
                  </a:moveTo>
                  <a:cubicBezTo>
                    <a:pt x="46" y="902"/>
                    <a:pt x="1" y="1668"/>
                    <a:pt x="397" y="2290"/>
                  </a:cubicBezTo>
                </a:path>
              </a:pathLst>
            </a:custGeom>
            <a:noFill/>
            <a:ln w="9700"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1400" name="Google Shape;1400;p42"/>
            <p:cNvSpPr/>
            <p:nvPr/>
          </p:nvSpPr>
          <p:spPr>
            <a:xfrm>
              <a:off x="4195450" y="4056625"/>
              <a:ext cx="126900" cy="115300"/>
            </a:xfrm>
            <a:custGeom>
              <a:avLst/>
              <a:gdLst/>
              <a:ahLst/>
              <a:cxnLst/>
              <a:rect l="l" t="t" r="r" b="b"/>
              <a:pathLst>
                <a:path w="5076" h="4612" extrusionOk="0">
                  <a:moveTo>
                    <a:pt x="660" y="2885"/>
                  </a:moveTo>
                  <a:cubicBezTo>
                    <a:pt x="657" y="2892"/>
                    <a:pt x="655" y="2895"/>
                    <a:pt x="649" y="2895"/>
                  </a:cubicBezTo>
                  <a:cubicBezTo>
                    <a:pt x="653" y="2892"/>
                    <a:pt x="656" y="2888"/>
                    <a:pt x="660" y="2885"/>
                  </a:cubicBezTo>
                  <a:close/>
                  <a:moveTo>
                    <a:pt x="218" y="0"/>
                  </a:moveTo>
                  <a:cubicBezTo>
                    <a:pt x="177" y="0"/>
                    <a:pt x="136" y="12"/>
                    <a:pt x="99" y="38"/>
                  </a:cubicBezTo>
                  <a:cubicBezTo>
                    <a:pt x="18" y="101"/>
                    <a:pt x="0" y="218"/>
                    <a:pt x="63" y="308"/>
                  </a:cubicBezTo>
                  <a:cubicBezTo>
                    <a:pt x="126" y="381"/>
                    <a:pt x="190" y="408"/>
                    <a:pt x="244" y="444"/>
                  </a:cubicBezTo>
                  <a:cubicBezTo>
                    <a:pt x="298" y="471"/>
                    <a:pt x="343" y="489"/>
                    <a:pt x="397" y="516"/>
                  </a:cubicBezTo>
                  <a:cubicBezTo>
                    <a:pt x="496" y="552"/>
                    <a:pt x="604" y="588"/>
                    <a:pt x="703" y="624"/>
                  </a:cubicBezTo>
                  <a:lnTo>
                    <a:pt x="1289" y="804"/>
                  </a:lnTo>
                  <a:cubicBezTo>
                    <a:pt x="1686" y="921"/>
                    <a:pt x="2074" y="1048"/>
                    <a:pt x="2461" y="1183"/>
                  </a:cubicBezTo>
                  <a:cubicBezTo>
                    <a:pt x="2840" y="1318"/>
                    <a:pt x="3236" y="1453"/>
                    <a:pt x="3624" y="1588"/>
                  </a:cubicBezTo>
                  <a:cubicBezTo>
                    <a:pt x="3795" y="1643"/>
                    <a:pt x="3964" y="1697"/>
                    <a:pt x="4135" y="1750"/>
                  </a:cubicBezTo>
                  <a:lnTo>
                    <a:pt x="4135" y="1750"/>
                  </a:lnTo>
                  <a:cubicBezTo>
                    <a:pt x="4004" y="1784"/>
                    <a:pt x="3873" y="1817"/>
                    <a:pt x="3741" y="1850"/>
                  </a:cubicBezTo>
                  <a:lnTo>
                    <a:pt x="2668" y="2111"/>
                  </a:lnTo>
                  <a:lnTo>
                    <a:pt x="2137" y="2237"/>
                  </a:lnTo>
                  <a:cubicBezTo>
                    <a:pt x="1956" y="2282"/>
                    <a:pt x="1776" y="2309"/>
                    <a:pt x="1596" y="2355"/>
                  </a:cubicBezTo>
                  <a:cubicBezTo>
                    <a:pt x="1406" y="2391"/>
                    <a:pt x="1226" y="2445"/>
                    <a:pt x="1055" y="2508"/>
                  </a:cubicBezTo>
                  <a:cubicBezTo>
                    <a:pt x="875" y="2571"/>
                    <a:pt x="694" y="2643"/>
                    <a:pt x="541" y="2787"/>
                  </a:cubicBezTo>
                  <a:lnTo>
                    <a:pt x="550" y="2787"/>
                  </a:lnTo>
                  <a:cubicBezTo>
                    <a:pt x="541" y="2796"/>
                    <a:pt x="523" y="2814"/>
                    <a:pt x="523" y="2823"/>
                  </a:cubicBezTo>
                  <a:cubicBezTo>
                    <a:pt x="514" y="2850"/>
                    <a:pt x="523" y="2850"/>
                    <a:pt x="514" y="2859"/>
                  </a:cubicBezTo>
                  <a:cubicBezTo>
                    <a:pt x="514" y="2877"/>
                    <a:pt x="523" y="2886"/>
                    <a:pt x="523" y="2895"/>
                  </a:cubicBezTo>
                  <a:cubicBezTo>
                    <a:pt x="532" y="2913"/>
                    <a:pt x="541" y="2931"/>
                    <a:pt x="541" y="2940"/>
                  </a:cubicBezTo>
                  <a:cubicBezTo>
                    <a:pt x="559" y="2967"/>
                    <a:pt x="577" y="2986"/>
                    <a:pt x="586" y="3004"/>
                  </a:cubicBezTo>
                  <a:cubicBezTo>
                    <a:pt x="613" y="3040"/>
                    <a:pt x="649" y="3076"/>
                    <a:pt x="676" y="3112"/>
                  </a:cubicBezTo>
                  <a:cubicBezTo>
                    <a:pt x="739" y="3184"/>
                    <a:pt x="794" y="3247"/>
                    <a:pt x="857" y="3319"/>
                  </a:cubicBezTo>
                  <a:cubicBezTo>
                    <a:pt x="983" y="3445"/>
                    <a:pt x="1109" y="3571"/>
                    <a:pt x="1226" y="3707"/>
                  </a:cubicBezTo>
                  <a:cubicBezTo>
                    <a:pt x="1352" y="3833"/>
                    <a:pt x="1488" y="3959"/>
                    <a:pt x="1605" y="4094"/>
                  </a:cubicBezTo>
                  <a:lnTo>
                    <a:pt x="1794" y="4293"/>
                  </a:lnTo>
                  <a:cubicBezTo>
                    <a:pt x="1830" y="4329"/>
                    <a:pt x="1866" y="4365"/>
                    <a:pt x="1902" y="4401"/>
                  </a:cubicBezTo>
                  <a:cubicBezTo>
                    <a:pt x="1947" y="4437"/>
                    <a:pt x="1983" y="4473"/>
                    <a:pt x="2046" y="4509"/>
                  </a:cubicBezTo>
                  <a:lnTo>
                    <a:pt x="2173" y="4581"/>
                  </a:lnTo>
                  <a:cubicBezTo>
                    <a:pt x="2211" y="4600"/>
                    <a:pt x="2254" y="4611"/>
                    <a:pt x="2298" y="4611"/>
                  </a:cubicBezTo>
                  <a:cubicBezTo>
                    <a:pt x="2337" y="4611"/>
                    <a:pt x="2378" y="4602"/>
                    <a:pt x="2416" y="4581"/>
                  </a:cubicBezTo>
                  <a:cubicBezTo>
                    <a:pt x="2533" y="4509"/>
                    <a:pt x="2578" y="4356"/>
                    <a:pt x="2506" y="4238"/>
                  </a:cubicBezTo>
                  <a:cubicBezTo>
                    <a:pt x="2462" y="4157"/>
                    <a:pt x="2376" y="4111"/>
                    <a:pt x="2284" y="4111"/>
                  </a:cubicBezTo>
                  <a:cubicBezTo>
                    <a:pt x="2244" y="4111"/>
                    <a:pt x="2202" y="4120"/>
                    <a:pt x="2164" y="4139"/>
                  </a:cubicBezTo>
                  <a:cubicBezTo>
                    <a:pt x="2160" y="4146"/>
                    <a:pt x="2151" y="4149"/>
                    <a:pt x="2140" y="4149"/>
                  </a:cubicBezTo>
                  <a:cubicBezTo>
                    <a:pt x="2122" y="4149"/>
                    <a:pt x="2096" y="4141"/>
                    <a:pt x="2074" y="4130"/>
                  </a:cubicBezTo>
                  <a:cubicBezTo>
                    <a:pt x="2037" y="4121"/>
                    <a:pt x="2001" y="4103"/>
                    <a:pt x="1956" y="4085"/>
                  </a:cubicBezTo>
                  <a:cubicBezTo>
                    <a:pt x="1884" y="4049"/>
                    <a:pt x="1812" y="3995"/>
                    <a:pt x="1740" y="3941"/>
                  </a:cubicBezTo>
                  <a:cubicBezTo>
                    <a:pt x="1596" y="3842"/>
                    <a:pt x="1470" y="3716"/>
                    <a:pt x="1343" y="3589"/>
                  </a:cubicBezTo>
                  <a:cubicBezTo>
                    <a:pt x="1217" y="3463"/>
                    <a:pt x="1091" y="3337"/>
                    <a:pt x="965" y="3211"/>
                  </a:cubicBezTo>
                  <a:cubicBezTo>
                    <a:pt x="902" y="3148"/>
                    <a:pt x="848" y="3085"/>
                    <a:pt x="785" y="3013"/>
                  </a:cubicBezTo>
                  <a:cubicBezTo>
                    <a:pt x="757" y="2986"/>
                    <a:pt x="730" y="2949"/>
                    <a:pt x="703" y="2913"/>
                  </a:cubicBezTo>
                  <a:cubicBezTo>
                    <a:pt x="695" y="2896"/>
                    <a:pt x="686" y="2887"/>
                    <a:pt x="677" y="2870"/>
                  </a:cubicBezTo>
                  <a:lnTo>
                    <a:pt x="677" y="2870"/>
                  </a:lnTo>
                  <a:cubicBezTo>
                    <a:pt x="792" y="2769"/>
                    <a:pt x="950" y="2710"/>
                    <a:pt x="1100" y="2652"/>
                  </a:cubicBezTo>
                  <a:cubicBezTo>
                    <a:pt x="1271" y="2598"/>
                    <a:pt x="1452" y="2562"/>
                    <a:pt x="1632" y="2526"/>
                  </a:cubicBezTo>
                  <a:cubicBezTo>
                    <a:pt x="1803" y="2490"/>
                    <a:pt x="1992" y="2472"/>
                    <a:pt x="2173" y="2427"/>
                  </a:cubicBezTo>
                  <a:lnTo>
                    <a:pt x="2713" y="2328"/>
                  </a:lnTo>
                  <a:lnTo>
                    <a:pt x="3804" y="2120"/>
                  </a:lnTo>
                  <a:cubicBezTo>
                    <a:pt x="4165" y="2057"/>
                    <a:pt x="4534" y="1994"/>
                    <a:pt x="4895" y="1949"/>
                  </a:cubicBezTo>
                  <a:cubicBezTo>
                    <a:pt x="4985" y="1931"/>
                    <a:pt x="5048" y="1868"/>
                    <a:pt x="5057" y="1778"/>
                  </a:cubicBezTo>
                  <a:cubicBezTo>
                    <a:pt x="5075" y="1669"/>
                    <a:pt x="4994" y="1579"/>
                    <a:pt x="4895" y="1570"/>
                  </a:cubicBezTo>
                  <a:lnTo>
                    <a:pt x="4886" y="1570"/>
                  </a:lnTo>
                  <a:lnTo>
                    <a:pt x="4886" y="1561"/>
                  </a:lnTo>
                  <a:cubicBezTo>
                    <a:pt x="4489" y="1525"/>
                    <a:pt x="4093" y="1444"/>
                    <a:pt x="3696" y="1336"/>
                  </a:cubicBezTo>
                  <a:cubicBezTo>
                    <a:pt x="3299" y="1237"/>
                    <a:pt x="2921" y="1111"/>
                    <a:pt x="2533" y="975"/>
                  </a:cubicBezTo>
                  <a:cubicBezTo>
                    <a:pt x="2146" y="840"/>
                    <a:pt x="1758" y="705"/>
                    <a:pt x="1370" y="561"/>
                  </a:cubicBezTo>
                  <a:cubicBezTo>
                    <a:pt x="1181" y="489"/>
                    <a:pt x="992" y="417"/>
                    <a:pt x="812" y="335"/>
                  </a:cubicBezTo>
                  <a:cubicBezTo>
                    <a:pt x="712" y="290"/>
                    <a:pt x="631" y="254"/>
                    <a:pt x="541" y="200"/>
                  </a:cubicBezTo>
                  <a:cubicBezTo>
                    <a:pt x="505" y="182"/>
                    <a:pt x="460" y="155"/>
                    <a:pt x="433" y="128"/>
                  </a:cubicBezTo>
                  <a:cubicBezTo>
                    <a:pt x="397" y="110"/>
                    <a:pt x="370" y="74"/>
                    <a:pt x="370" y="74"/>
                  </a:cubicBezTo>
                  <a:cubicBezTo>
                    <a:pt x="332" y="26"/>
                    <a:pt x="276" y="0"/>
                    <a:pt x="218" y="0"/>
                  </a:cubicBezTo>
                  <a:close/>
                </a:path>
              </a:pathLst>
            </a:custGeom>
            <a:solidFill>
              <a:schemeClr val="dk2"/>
            </a:solidFill>
            <a:ln>
              <a:noFill/>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sp>
          <p:nvSpPr>
            <p:cNvPr id="1401" name="Google Shape;1401;p42"/>
            <p:cNvSpPr/>
            <p:nvPr/>
          </p:nvSpPr>
          <p:spPr>
            <a:xfrm>
              <a:off x="2368100" y="3995375"/>
              <a:ext cx="1847425" cy="137250"/>
            </a:xfrm>
            <a:custGeom>
              <a:avLst/>
              <a:gdLst/>
              <a:ahLst/>
              <a:cxnLst/>
              <a:rect l="l" t="t" r="r" b="b"/>
              <a:pathLst>
                <a:path w="73897" h="5490" extrusionOk="0">
                  <a:moveTo>
                    <a:pt x="208" y="0"/>
                  </a:moveTo>
                  <a:cubicBezTo>
                    <a:pt x="100" y="0"/>
                    <a:pt x="10" y="81"/>
                    <a:pt x="0" y="189"/>
                  </a:cubicBezTo>
                  <a:cubicBezTo>
                    <a:pt x="0" y="289"/>
                    <a:pt x="82" y="388"/>
                    <a:pt x="190" y="388"/>
                  </a:cubicBezTo>
                  <a:cubicBezTo>
                    <a:pt x="6319" y="694"/>
                    <a:pt x="12440" y="1136"/>
                    <a:pt x="18569" y="1560"/>
                  </a:cubicBezTo>
                  <a:lnTo>
                    <a:pt x="36940" y="2840"/>
                  </a:lnTo>
                  <a:lnTo>
                    <a:pt x="55310" y="4138"/>
                  </a:lnTo>
                  <a:lnTo>
                    <a:pt x="64495" y="4787"/>
                  </a:lnTo>
                  <a:lnTo>
                    <a:pt x="69092" y="5111"/>
                  </a:lnTo>
                  <a:lnTo>
                    <a:pt x="71382" y="5273"/>
                  </a:lnTo>
                  <a:cubicBezTo>
                    <a:pt x="72148" y="5327"/>
                    <a:pt x="72914" y="5381"/>
                    <a:pt x="73680" y="5490"/>
                  </a:cubicBezTo>
                  <a:lnTo>
                    <a:pt x="73698" y="5490"/>
                  </a:lnTo>
                  <a:cubicBezTo>
                    <a:pt x="73806" y="5490"/>
                    <a:pt x="73897" y="5399"/>
                    <a:pt x="73897" y="5291"/>
                  </a:cubicBezTo>
                  <a:cubicBezTo>
                    <a:pt x="73897" y="5183"/>
                    <a:pt x="73815" y="5102"/>
                    <a:pt x="73707" y="5102"/>
                  </a:cubicBezTo>
                  <a:cubicBezTo>
                    <a:pt x="72932" y="5093"/>
                    <a:pt x="72166" y="5048"/>
                    <a:pt x="71409" y="4994"/>
                  </a:cubicBezTo>
                  <a:lnTo>
                    <a:pt x="69110" y="4832"/>
                  </a:lnTo>
                  <a:lnTo>
                    <a:pt x="64513" y="4525"/>
                  </a:lnTo>
                  <a:lnTo>
                    <a:pt x="55328" y="3903"/>
                  </a:lnTo>
                  <a:lnTo>
                    <a:pt x="36949" y="2650"/>
                  </a:lnTo>
                  <a:lnTo>
                    <a:pt x="18578" y="1379"/>
                  </a:lnTo>
                  <a:cubicBezTo>
                    <a:pt x="12458" y="956"/>
                    <a:pt x="6328" y="550"/>
                    <a:pt x="217" y="0"/>
                  </a:cubicBezTo>
                  <a:close/>
                </a:path>
              </a:pathLst>
            </a:custGeom>
            <a:solidFill>
              <a:schemeClr val="dk2"/>
            </a:solidFill>
            <a:ln>
              <a:noFill/>
            </a:ln>
          </p:spPr>
          <p:txBody>
            <a:bodyPr spcFirstLastPara="1" wrap="square" lIns="121900" tIns="121900" rIns="121900" bIns="121900" anchor="ctr" anchorCtr="0">
              <a:noAutofit/>
            </a:bodyPr>
            <a:lstStyle/>
            <a:p>
              <a:endParaRPr sz="2400">
                <a:latin typeface="Times New Roman" pitchFamily="18" charset="0"/>
                <a:cs typeface="Times New Roman" pitchFamily="18" charset="0"/>
              </a:endParaRPr>
            </a:p>
          </p:txBody>
        </p:sp>
      </p:grpSp>
      <p:sp>
        <p:nvSpPr>
          <p:cNvPr id="65" name="Google Shape;1361;p42">
            <a:extLst>
              <a:ext uri="{FF2B5EF4-FFF2-40B4-BE49-F238E27FC236}">
                <a16:creationId xmlns:a16="http://schemas.microsoft.com/office/drawing/2014/main" xmlns="" id="{DFB592BB-EB04-4AAB-A5F6-46CD4C1CF56C}"/>
              </a:ext>
            </a:extLst>
          </p:cNvPr>
          <p:cNvSpPr txBox="1">
            <a:spLocks/>
          </p:cNvSpPr>
          <p:nvPr/>
        </p:nvSpPr>
        <p:spPr>
          <a:xfrm>
            <a:off x="6438628" y="944512"/>
            <a:ext cx="5418901" cy="5577983"/>
          </a:xfrm>
          <a:prstGeom prst="rect">
            <a:avLst/>
          </a:prstGeom>
          <a:solidFill>
            <a:schemeClr val="accent6">
              <a:lumMod val="40000"/>
              <a:lumOff val="60000"/>
            </a:schemeClr>
          </a:solid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1pPr>
            <a:lvl2pPr marR="0" lvl="1"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2pPr>
            <a:lvl3pPr marR="0" lvl="2"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3pPr>
            <a:lvl4pPr marR="0" lvl="3"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4pPr>
            <a:lvl5pPr marR="0" lvl="4"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5pPr>
            <a:lvl6pPr marR="0" lvl="5"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6pPr>
            <a:lvl7pPr marR="0" lvl="6"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7pPr>
            <a:lvl8pPr marR="0" lvl="7"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8pPr>
            <a:lvl9pPr marR="0" lvl="8"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9pPr>
          </a:lstStyle>
          <a:p>
            <a:pPr marL="571500" indent="-571500" algn="just">
              <a:buFontTx/>
              <a:buChar char="-"/>
            </a:pPr>
            <a:r>
              <a:rPr lang="en-US" sz="4000" dirty="0">
                <a:solidFill>
                  <a:srgbClr val="002060"/>
                </a:solidFill>
                <a:latin typeface="Times New Roman" panose="02020603050405020304" pitchFamily="18" charset="0"/>
                <a:cs typeface="Times New Roman" panose="02020603050405020304" pitchFamily="18" charset="0"/>
              </a:rPr>
              <a:t>Mua </a:t>
            </a:r>
            <a:r>
              <a:rPr lang="en-US" sz="4000" dirty="0" err="1">
                <a:solidFill>
                  <a:srgbClr val="002060"/>
                </a:solidFill>
                <a:latin typeface="Times New Roman" panose="02020603050405020304" pitchFamily="18" charset="0"/>
                <a:cs typeface="Times New Roman" panose="02020603050405020304" pitchFamily="18" charset="0"/>
              </a:rPr>
              <a:t>đồ</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dùng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học</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tập</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truyện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tranh</a:t>
            </a:r>
            <a:r>
              <a:rPr lang="en-US" sz="4000" dirty="0">
                <a:solidFill>
                  <a:srgbClr val="002060"/>
                </a:solidFill>
                <a:latin typeface="Times New Roman" panose="02020603050405020304" pitchFamily="18" charset="0"/>
                <a:cs typeface="Times New Roman" panose="02020603050405020304" pitchFamily="18" charset="0"/>
              </a:rPr>
              <a:t>.</a:t>
            </a:r>
          </a:p>
          <a:p>
            <a:pPr marL="571500" indent="-571500" algn="just">
              <a:buFontTx/>
              <a:buChar char="-"/>
            </a:pPr>
            <a:r>
              <a:rPr lang="en-US" sz="4000" dirty="0">
                <a:solidFill>
                  <a:srgbClr val="002060"/>
                </a:solidFill>
                <a:latin typeface="Times New Roman" panose="02020603050405020304" pitchFamily="18" charset="0"/>
                <a:cs typeface="Times New Roman" panose="02020603050405020304" pitchFamily="18" charset="0"/>
              </a:rPr>
              <a:t>Mua </a:t>
            </a:r>
            <a:r>
              <a:rPr lang="en-US" sz="4000" dirty="0" err="1">
                <a:solidFill>
                  <a:srgbClr val="002060"/>
                </a:solidFill>
                <a:latin typeface="Times New Roman" panose="02020603050405020304" pitchFamily="18" charset="0"/>
                <a:cs typeface="Times New Roman" panose="02020603050405020304" pitchFamily="18" charset="0"/>
              </a:rPr>
              <a:t>đồ</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chơi</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với</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giá</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hợp</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lí</a:t>
            </a:r>
            <a:r>
              <a:rPr lang="en-US" sz="4000" dirty="0">
                <a:solidFill>
                  <a:srgbClr val="002060"/>
                </a:solidFill>
                <a:latin typeface="Times New Roman" panose="02020603050405020304" pitchFamily="18" charset="0"/>
                <a:cs typeface="Times New Roman" panose="02020603050405020304" pitchFamily="18" charset="0"/>
              </a:rPr>
              <a:t>.</a:t>
            </a:r>
          </a:p>
          <a:p>
            <a:pPr marL="571500" indent="-571500" algn="just">
              <a:buFontTx/>
              <a:buChar char="-"/>
            </a:pPr>
            <a:r>
              <a:rPr lang="en-US" sz="4000" dirty="0" err="1">
                <a:solidFill>
                  <a:srgbClr val="002060"/>
                </a:solidFill>
                <a:latin typeface="Times New Roman" panose="02020603050405020304" pitchFamily="18" charset="0"/>
                <a:cs typeface="Times New Roman" panose="02020603050405020304" pitchFamily="18" charset="0"/>
              </a:rPr>
              <a:t>Giúp</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đỡ</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các</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bạn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khó</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khăn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trong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trường</a:t>
            </a:r>
            <a:r>
              <a:rPr lang="en-US" sz="4000" dirty="0">
                <a:solidFill>
                  <a:srgbClr val="002060"/>
                </a:solidFill>
                <a:latin typeface="Times New Roman" panose="02020603050405020304" pitchFamily="18" charset="0"/>
                <a:cs typeface="Times New Roman" panose="02020603050405020304" pitchFamily="18" charset="0"/>
              </a:rPr>
              <a:t>.</a:t>
            </a:r>
          </a:p>
          <a:p>
            <a:pPr marL="571500" indent="-571500" algn="just">
              <a:buFontTx/>
              <a:buChar char="-"/>
            </a:pPr>
            <a:r>
              <a:rPr lang="en-US" sz="4000" dirty="0" err="1">
                <a:solidFill>
                  <a:srgbClr val="002060"/>
                </a:solidFill>
                <a:latin typeface="Times New Roman" panose="02020603050405020304" pitchFamily="18" charset="0"/>
                <a:cs typeface="Times New Roman" panose="02020603050405020304" pitchFamily="18" charset="0"/>
              </a:rPr>
              <a:t>Ủng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hộ</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người</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nghèo</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người</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khuyết</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tật</a:t>
            </a:r>
            <a:r>
              <a:rPr lang="en-US" sz="4000" dirty="0">
                <a:solidFill>
                  <a:srgbClr val="002060"/>
                </a:solidFill>
                <a:latin typeface="Times New Roman" panose="02020603050405020304" pitchFamily="18" charset="0"/>
                <a:cs typeface="Times New Roman" panose="02020603050405020304" pitchFamily="18" charset="0"/>
              </a:rPr>
              <a:t>. </a:t>
            </a:r>
          </a:p>
          <a:p>
            <a:pPr marL="571500" indent="-571500" algn="just">
              <a:buFontTx/>
              <a:buChar char="-"/>
            </a:pPr>
            <a:r>
              <a:rPr lang="en-US" sz="4000" dirty="0" smtClean="0">
                <a:solidFill>
                  <a:srgbClr val="002060"/>
                </a:solidFill>
                <a:latin typeface="Times New Roman" panose="02020603050405020304" pitchFamily="18" charset="0"/>
                <a:cs typeface="Times New Roman" panose="02020603050405020304" pitchFamily="18" charset="0"/>
              </a:rPr>
              <a:t>………………………</a:t>
            </a:r>
            <a:endParaRPr lang="vi-VN" sz="4000" dirty="0">
              <a:solidFill>
                <a:srgbClr val="002060"/>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0317" y="5157216"/>
            <a:ext cx="1944216" cy="1506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5595" y="5018488"/>
            <a:ext cx="2295168"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008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61"/>
                                        </p:tgtEl>
                                        <p:attrNameLst>
                                          <p:attrName>style.visibility</p:attrName>
                                        </p:attrNameLst>
                                      </p:cBhvr>
                                      <p:to>
                                        <p:strVal val="visible"/>
                                      </p:to>
                                    </p:set>
                                    <p:animEffect transition="in" filter="wipe(down)">
                                      <p:cBhvr>
                                        <p:cTn id="7" dur="500"/>
                                        <p:tgtEl>
                                          <p:spTgt spid="136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circle(in)">
                                      <p:cBhvr>
                                        <p:cTn id="12" dur="2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 grpId="0" animBg="1"/>
      <p:bldP spid="6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Text Box 13"/>
          <p:cNvSpPr txBox="1">
            <a:spLocks noChangeArrowheads="1"/>
          </p:cNvSpPr>
          <p:nvPr/>
        </p:nvSpPr>
        <p:spPr bwMode="auto">
          <a:xfrm>
            <a:off x="1199457" y="332656"/>
            <a:ext cx="10153128" cy="1378839"/>
          </a:xfrm>
          <a:prstGeom prst="rect">
            <a:avLst/>
          </a:prstGeom>
          <a:solidFill>
            <a:schemeClr val="accent5">
              <a:lumMod val="60000"/>
              <a:lumOff val="40000"/>
            </a:schemeClr>
          </a:solid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en-US" altLang="en-GB" sz="4400" b="1" dirty="0" err="1">
                <a:solidFill>
                  <a:srgbClr val="7030A0"/>
                </a:solidFill>
                <a:latin typeface="Times New Roman" pitchFamily="18" charset="0"/>
                <a:cs typeface="Arial" pitchFamily="34" charset="0"/>
              </a:rPr>
              <a:t>Thứ</a:t>
            </a:r>
            <a:r>
              <a:rPr lang="en-US" altLang="en-GB" sz="4400" b="1" dirty="0">
                <a:solidFill>
                  <a:srgbClr val="7030A0"/>
                </a:solidFill>
                <a:latin typeface="Times New Roman" pitchFamily="18" charset="0"/>
                <a:cs typeface="Arial" pitchFamily="34" charset="0"/>
              </a:rPr>
              <a:t> </a:t>
            </a:r>
            <a:r>
              <a:rPr lang="en-US" altLang="en-GB" sz="4400" b="1" dirty="0" err="1" smtClean="0">
                <a:solidFill>
                  <a:srgbClr val="7030A0"/>
                </a:solidFill>
                <a:latin typeface="Times New Roman" pitchFamily="18" charset="0"/>
                <a:cs typeface="Arial" pitchFamily="34" charset="0"/>
              </a:rPr>
              <a:t>hai</a:t>
            </a:r>
            <a:r>
              <a:rPr lang="en-US" altLang="en-GB" sz="4400" b="1" dirty="0" smtClean="0">
                <a:solidFill>
                  <a:srgbClr val="7030A0"/>
                </a:solidFill>
                <a:latin typeface="Times New Roman" pitchFamily="18" charset="0"/>
                <a:cs typeface="Arial" pitchFamily="34" charset="0"/>
              </a:rPr>
              <a:t>, </a:t>
            </a:r>
            <a:r>
              <a:rPr lang="en-US" altLang="en-GB" sz="4400" b="1" dirty="0" err="1">
                <a:solidFill>
                  <a:srgbClr val="7030A0"/>
                </a:solidFill>
                <a:latin typeface="Times New Roman" pitchFamily="18" charset="0"/>
                <a:cs typeface="Arial" pitchFamily="34" charset="0"/>
              </a:rPr>
              <a:t>ngày</a:t>
            </a:r>
            <a:r>
              <a:rPr lang="en-US" altLang="en-GB" sz="4400" b="1" dirty="0">
                <a:solidFill>
                  <a:srgbClr val="7030A0"/>
                </a:solidFill>
                <a:latin typeface="Times New Roman" pitchFamily="18" charset="0"/>
                <a:cs typeface="Arial" pitchFamily="34" charset="0"/>
              </a:rPr>
              <a:t> </a:t>
            </a:r>
            <a:r>
              <a:rPr lang="en-US" altLang="en-GB" sz="4400" b="1" dirty="0" smtClean="0">
                <a:solidFill>
                  <a:srgbClr val="7030A0"/>
                </a:solidFill>
                <a:latin typeface="Times New Roman" pitchFamily="18" charset="0"/>
                <a:cs typeface="Arial" pitchFamily="34" charset="0"/>
              </a:rPr>
              <a:t>01 </a:t>
            </a:r>
            <a:r>
              <a:rPr lang="en-US" altLang="en-GB" sz="4400" b="1" dirty="0" err="1" smtClean="0">
                <a:solidFill>
                  <a:srgbClr val="7030A0"/>
                </a:solidFill>
                <a:latin typeface="Times New Roman" pitchFamily="18" charset="0"/>
                <a:cs typeface="Arial" pitchFamily="34" charset="0"/>
              </a:rPr>
              <a:t>tháng</a:t>
            </a:r>
            <a:r>
              <a:rPr lang="en-US" altLang="en-GB" sz="4400" b="1" dirty="0" smtClean="0">
                <a:solidFill>
                  <a:srgbClr val="7030A0"/>
                </a:solidFill>
                <a:latin typeface="Times New Roman" pitchFamily="18" charset="0"/>
                <a:cs typeface="Arial" pitchFamily="34" charset="0"/>
              </a:rPr>
              <a:t> </a:t>
            </a:r>
            <a:r>
              <a:rPr lang="vi-VN" altLang="en-GB" sz="4400" b="1" dirty="0" smtClean="0">
                <a:solidFill>
                  <a:srgbClr val="7030A0"/>
                </a:solidFill>
                <a:latin typeface="Times New Roman" pitchFamily="18" charset="0"/>
                <a:cs typeface="Arial" pitchFamily="34" charset="0"/>
              </a:rPr>
              <a:t>1</a:t>
            </a:r>
            <a:r>
              <a:rPr lang="en-US" altLang="en-GB" sz="4400" b="1" dirty="0" smtClean="0">
                <a:solidFill>
                  <a:srgbClr val="7030A0"/>
                </a:solidFill>
                <a:latin typeface="Times New Roman" pitchFamily="18" charset="0"/>
                <a:cs typeface="Arial" pitchFamily="34" charset="0"/>
              </a:rPr>
              <a:t>1 </a:t>
            </a:r>
            <a:r>
              <a:rPr lang="en-US" altLang="en-GB" sz="4400" b="1" dirty="0" err="1">
                <a:solidFill>
                  <a:srgbClr val="7030A0"/>
                </a:solidFill>
                <a:latin typeface="Times New Roman" pitchFamily="18" charset="0"/>
                <a:cs typeface="Arial" pitchFamily="34" charset="0"/>
              </a:rPr>
              <a:t>năm</a:t>
            </a:r>
            <a:r>
              <a:rPr lang="en-US" altLang="en-GB" sz="4400" b="1" dirty="0">
                <a:solidFill>
                  <a:srgbClr val="7030A0"/>
                </a:solidFill>
                <a:latin typeface="Times New Roman" pitchFamily="18" charset="0"/>
                <a:cs typeface="Arial" pitchFamily="34" charset="0"/>
              </a:rPr>
              <a:t> 2021</a:t>
            </a:r>
            <a:endParaRPr lang="en-GB" altLang="en-US" sz="4400" b="1" dirty="0">
              <a:solidFill>
                <a:srgbClr val="7030A0"/>
              </a:solidFill>
              <a:latin typeface="Times New Roman" pitchFamily="18" charset="0"/>
              <a:cs typeface="Arial" pitchFamily="34" charset="0"/>
            </a:endParaRPr>
          </a:p>
          <a:p>
            <a:pPr algn="ctr" eaLnBrk="1" fontAlgn="base" hangingPunct="1">
              <a:lnSpc>
                <a:spcPct val="40000"/>
              </a:lnSpc>
              <a:spcBef>
                <a:spcPct val="50000"/>
              </a:spcBef>
              <a:spcAft>
                <a:spcPct val="0"/>
              </a:spcAft>
            </a:pPr>
            <a:r>
              <a:rPr lang="vi-VN" altLang="en-GB" sz="4400" b="1" u="sng" dirty="0" smtClean="0">
                <a:solidFill>
                  <a:srgbClr val="7030A0"/>
                </a:solidFill>
                <a:latin typeface="Times New Roman" pitchFamily="18" charset="0"/>
                <a:cs typeface="Arial" pitchFamily="34" charset="0"/>
              </a:rPr>
              <a:t>Hoạt động g</a:t>
            </a:r>
            <a:r>
              <a:rPr lang="en-US" altLang="en-GB" sz="4400" b="1" u="sng" dirty="0" err="1" smtClean="0">
                <a:solidFill>
                  <a:srgbClr val="7030A0"/>
                </a:solidFill>
                <a:latin typeface="Times New Roman" pitchFamily="18" charset="0"/>
                <a:cs typeface="Arial" pitchFamily="34" charset="0"/>
              </a:rPr>
              <a:t>iáo</a:t>
            </a:r>
            <a:r>
              <a:rPr lang="en-US" altLang="en-GB" sz="4400" b="1" u="sng" dirty="0" smtClean="0">
                <a:solidFill>
                  <a:srgbClr val="7030A0"/>
                </a:solidFill>
                <a:latin typeface="Times New Roman" pitchFamily="18" charset="0"/>
                <a:cs typeface="Arial" pitchFamily="34" charset="0"/>
              </a:rPr>
              <a:t> </a:t>
            </a:r>
            <a:r>
              <a:rPr lang="en-US" altLang="en-GB" sz="4400" b="1" u="sng" dirty="0" err="1">
                <a:solidFill>
                  <a:srgbClr val="7030A0"/>
                </a:solidFill>
                <a:latin typeface="Times New Roman" pitchFamily="18" charset="0"/>
                <a:cs typeface="Arial" pitchFamily="34" charset="0"/>
              </a:rPr>
              <a:t>dục</a:t>
            </a:r>
            <a:r>
              <a:rPr lang="en-US" altLang="en-GB" sz="4400" b="1" u="sng" dirty="0">
                <a:solidFill>
                  <a:srgbClr val="7030A0"/>
                </a:solidFill>
                <a:latin typeface="Times New Roman" pitchFamily="18" charset="0"/>
                <a:cs typeface="Arial" pitchFamily="34" charset="0"/>
              </a:rPr>
              <a:t> </a:t>
            </a:r>
            <a:r>
              <a:rPr lang="vi-VN" altLang="en-GB" sz="4400" b="1" u="sng" dirty="0">
                <a:solidFill>
                  <a:srgbClr val="7030A0"/>
                </a:solidFill>
                <a:latin typeface="Times New Roman" pitchFamily="18" charset="0"/>
                <a:cs typeface="Arial" pitchFamily="34" charset="0"/>
              </a:rPr>
              <a:t>Đ</a:t>
            </a:r>
            <a:r>
              <a:rPr lang="en-US" altLang="en-GB" sz="4400" b="1" u="sng" dirty="0" err="1">
                <a:solidFill>
                  <a:srgbClr val="7030A0"/>
                </a:solidFill>
                <a:latin typeface="Times New Roman" pitchFamily="18" charset="0"/>
                <a:cs typeface="Arial" pitchFamily="34" charset="0"/>
              </a:rPr>
              <a:t>ạo</a:t>
            </a:r>
            <a:r>
              <a:rPr lang="en-GB" altLang="en-US" sz="4400" b="1" u="sng" dirty="0">
                <a:solidFill>
                  <a:srgbClr val="7030A0"/>
                </a:solidFill>
                <a:latin typeface="Times New Roman" pitchFamily="18" charset="0"/>
                <a:cs typeface="Arial" pitchFamily="34" charset="0"/>
              </a:rPr>
              <a:t> </a:t>
            </a:r>
            <a:r>
              <a:rPr lang="en-GB" altLang="en-US" sz="4400" b="1" u="sng" dirty="0" err="1">
                <a:solidFill>
                  <a:srgbClr val="7030A0"/>
                </a:solidFill>
                <a:latin typeface="Times New Roman" pitchFamily="18" charset="0"/>
                <a:cs typeface="Arial" pitchFamily="34" charset="0"/>
              </a:rPr>
              <a:t>đức</a:t>
            </a:r>
            <a:endParaRPr lang="en-GB" altLang="en-US" sz="4400" b="1" u="sng" dirty="0">
              <a:solidFill>
                <a:srgbClr val="7030A0"/>
              </a:solidFill>
              <a:latin typeface="Times New Roman" pitchFamily="18" charset="0"/>
              <a:cs typeface="Times New Roman" pitchFamily="18" charset="0"/>
            </a:endParaRPr>
          </a:p>
        </p:txBody>
      </p:sp>
      <p:sp>
        <p:nvSpPr>
          <p:cNvPr id="8" name="Text Box 8"/>
          <p:cNvSpPr txBox="1">
            <a:spLocks noChangeArrowheads="1"/>
          </p:cNvSpPr>
          <p:nvPr/>
        </p:nvSpPr>
        <p:spPr bwMode="auto">
          <a:xfrm>
            <a:off x="1608687" y="1733648"/>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pPr>
            <a:r>
              <a:rPr lang="vi-VN" altLang="en-US" sz="3200" b="1" dirty="0">
                <a:solidFill>
                  <a:srgbClr val="FF0000"/>
                </a:solidFill>
                <a:latin typeface="Times New Roman" pitchFamily="18" charset="0"/>
                <a:cs typeface="Arial" pitchFamily="34" charset="0"/>
              </a:rPr>
              <a:t> </a:t>
            </a:r>
            <a:r>
              <a:rPr lang="vi-VN" altLang="en-US" sz="4800" b="1" dirty="0">
                <a:solidFill>
                  <a:srgbClr val="FF0000"/>
                </a:solidFill>
                <a:latin typeface="Times New Roman" pitchFamily="18" charset="0"/>
                <a:cs typeface="Arial" pitchFamily="34" charset="0"/>
              </a:rPr>
              <a:t>SỬ DỤNG TIỀN HỢP </a:t>
            </a:r>
            <a:r>
              <a:rPr lang="vi-VN" altLang="en-US" sz="4800" b="1" dirty="0" smtClean="0">
                <a:solidFill>
                  <a:srgbClr val="FF0000"/>
                </a:solidFill>
                <a:latin typeface="Times New Roman" pitchFamily="18" charset="0"/>
                <a:cs typeface="Arial" pitchFamily="34" charset="0"/>
              </a:rPr>
              <a:t>LÍ</a:t>
            </a:r>
            <a:endParaRPr lang="en-US" altLang="en-US" sz="4800" b="1" dirty="0">
              <a:solidFill>
                <a:srgbClr val="FF0000"/>
              </a:solidFill>
              <a:latin typeface="Times New Roman" pitchFamily="18" charset="0"/>
              <a:cs typeface="Times New Roman" pitchFamily="18" charset="0"/>
            </a:endParaRPr>
          </a:p>
        </p:txBody>
      </p:sp>
      <p:sp>
        <p:nvSpPr>
          <p:cNvPr id="7" name="Horizontal Scroll 6"/>
          <p:cNvSpPr/>
          <p:nvPr/>
        </p:nvSpPr>
        <p:spPr>
          <a:xfrm>
            <a:off x="169455" y="2149146"/>
            <a:ext cx="11737304" cy="4400550"/>
          </a:xfrm>
          <a:prstGeom prst="horizontalScroll">
            <a:avLst>
              <a:gd name="adj" fmla="val 12344"/>
            </a:avLst>
          </a:prstGeom>
          <a:solidFill>
            <a:srgbClr val="FFFF00"/>
          </a:solidFill>
          <a:ln w="55000" cap="flat" cmpd="thickThin" algn="ctr">
            <a:solidFill>
              <a:srgbClr val="002060"/>
            </a:solidFill>
            <a:prstDash val="solid"/>
          </a:ln>
          <a:effectLst/>
        </p:spPr>
        <p:txBody>
          <a:bodyPr lIns="91055" tIns="45521" rIns="91055" bIns="45521" anchor="ctr"/>
          <a:lstStyle/>
          <a:p>
            <a:pPr algn="ctr" eaLnBrk="0" fontAlgn="base" hangingPunct="0">
              <a:spcBef>
                <a:spcPct val="0"/>
              </a:spcBef>
              <a:spcAft>
                <a:spcPct val="0"/>
              </a:spcAft>
              <a:defRPr/>
            </a:pPr>
            <a:r>
              <a:rPr lang="en-US" sz="3200" b="1" u="sng" kern="0" dirty="0">
                <a:solidFill>
                  <a:srgbClr val="006600"/>
                </a:solidFill>
                <a:latin typeface="Times New Roman" panose="02020603050405020304" pitchFamily="18" charset="0"/>
                <a:cs typeface="Times New Roman" panose="02020603050405020304" pitchFamily="18" charset="0"/>
              </a:rPr>
              <a:t>MỤC TIÊU</a:t>
            </a:r>
          </a:p>
          <a:p>
            <a:pPr algn="just"/>
            <a:r>
              <a:rPr lang="vi-VN"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Nêu</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được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biểu</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hiện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của</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việc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sử</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dụng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tiền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hợp</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lí</a:t>
            </a:r>
            <a:r>
              <a:rPr lang="en-US" sz="3600" b="1" dirty="0">
                <a:solidFill>
                  <a:srgbClr val="002060"/>
                </a:solidFill>
                <a:latin typeface="Times New Roman" panose="02020603050405020304" pitchFamily="18" charset="0"/>
                <a:cs typeface="Times New Roman" panose="02020603050405020304" pitchFamily="18" charset="0"/>
              </a:rPr>
              <a:t>.</a:t>
            </a:r>
          </a:p>
          <a:p>
            <a:pPr algn="just"/>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Giải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thích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được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vì</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sao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cần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phải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sử</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dụng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tiền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hợp</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lí</a:t>
            </a:r>
            <a:r>
              <a:rPr lang="en-US" sz="3600" b="1" dirty="0">
                <a:solidFill>
                  <a:srgbClr val="002060"/>
                </a:solidFill>
                <a:latin typeface="Times New Roman" panose="02020603050405020304" pitchFamily="18" charset="0"/>
                <a:cs typeface="Times New Roman" panose="02020603050405020304" pitchFamily="18" charset="0"/>
              </a:rPr>
              <a:t>.</a:t>
            </a:r>
          </a:p>
          <a:p>
            <a:pPr algn="just"/>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Nêu</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được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cách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sử</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dụng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tiền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hợp</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lí</a:t>
            </a:r>
            <a:r>
              <a:rPr lang="en-US" sz="3600" b="1" dirty="0">
                <a:solidFill>
                  <a:srgbClr val="002060"/>
                </a:solidFill>
                <a:latin typeface="Times New Roman" panose="02020603050405020304" pitchFamily="18" charset="0"/>
                <a:cs typeface="Times New Roman" panose="02020603050405020304" pitchFamily="18" charset="0"/>
              </a:rPr>
              <a:t>.</a:t>
            </a:r>
          </a:p>
          <a:p>
            <a:pPr algn="just"/>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Thực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hiện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được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việc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sử</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dụng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tiền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hợp</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lí</a:t>
            </a:r>
            <a:r>
              <a:rPr lang="en-US" sz="3600" b="1" dirty="0">
                <a:solidFill>
                  <a:srgbClr val="002060"/>
                </a:solidFill>
                <a:latin typeface="Times New Roman" panose="02020603050405020304" pitchFamily="18" charset="0"/>
                <a:cs typeface="Times New Roman" panose="02020603050405020304" pitchFamily="18" charset="0"/>
              </a:rPr>
              <a:t>.</a:t>
            </a:r>
          </a:p>
          <a:p>
            <a:pPr algn="just"/>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Góp</a:t>
            </a:r>
            <a:r>
              <a:rPr lang="en-US" sz="3600" b="1" dirty="0">
                <a:solidFill>
                  <a:srgbClr val="002060"/>
                </a:solidFill>
                <a:latin typeface="Times New Roman" panose="02020603050405020304" pitchFamily="18" charset="0"/>
                <a:cs typeface="Times New Roman" panose="02020603050405020304" pitchFamily="18" charset="0"/>
              </a:rPr>
              <a:t> ý </a:t>
            </a:r>
            <a:r>
              <a:rPr lang="en-US" sz="3600" b="1" dirty="0" err="1">
                <a:solidFill>
                  <a:srgbClr val="002060"/>
                </a:solidFill>
                <a:latin typeface="Times New Roman" panose="02020603050405020304" pitchFamily="18" charset="0"/>
                <a:cs typeface="Times New Roman" panose="02020603050405020304" pitchFamily="18" charset="0"/>
              </a:rPr>
              <a:t>với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bạn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bè</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để</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sử</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dụng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tiền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hợp</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lí</a:t>
            </a:r>
            <a:r>
              <a:rPr lang="en-US" sz="36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612646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图片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2768">
            <a:off x="285323" y="1859049"/>
            <a:ext cx="2721796" cy="2432210"/>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70041">
            <a:off x="2351420" y="415555"/>
            <a:ext cx="1682499" cy="1454890"/>
          </a:xfrm>
          <a:prstGeom prst="rect">
            <a:avLst/>
          </a:prstGeom>
        </p:spPr>
      </p:pic>
      <p:pic>
        <p:nvPicPr>
          <p:cNvPr id="35" name="图片 34" descr="1"/>
          <p:cNvPicPr>
            <a:picLocks noChangeAspect="1"/>
          </p:cNvPicPr>
          <p:nvPr/>
        </p:nvPicPr>
        <p:blipFill>
          <a:blip r:embed="rId6"/>
          <a:stretch>
            <a:fillRect/>
          </a:stretch>
        </p:blipFill>
        <p:spPr>
          <a:xfrm>
            <a:off x="-6984" y="3867214"/>
            <a:ext cx="12205335" cy="3049905"/>
          </a:xfrm>
          <a:prstGeom prst="rect">
            <a:avLst/>
          </a:prstGeom>
        </p:spPr>
      </p:pic>
      <p:pic>
        <p:nvPicPr>
          <p:cNvPr id="52" name="图片 51" descr="36f9a2a7dc2088575b3175c2c9b24629"/>
          <p:cNvPicPr>
            <a:picLocks noChangeAspect="1"/>
          </p:cNvPicPr>
          <p:nvPr/>
        </p:nvPicPr>
        <p:blipFill>
          <a:blip r:embed="rId7"/>
          <a:stretch>
            <a:fillRect/>
          </a:stretch>
        </p:blipFill>
        <p:spPr>
          <a:xfrm>
            <a:off x="4384055" y="4728845"/>
            <a:ext cx="3908425" cy="2061210"/>
          </a:xfrm>
          <a:prstGeom prst="rect">
            <a:avLst/>
          </a:prstGeom>
        </p:spPr>
      </p:pic>
      <p:pic>
        <p:nvPicPr>
          <p:cNvPr id="53" name="图片 5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73377" y="4800664"/>
            <a:ext cx="1163955" cy="1918335"/>
          </a:xfrm>
          <a:prstGeom prst="rect">
            <a:avLst/>
          </a:prstGeom>
        </p:spPr>
      </p:pic>
      <p:sp>
        <p:nvSpPr>
          <p:cNvPr id="16" name="WordArt 5"/>
          <p:cNvSpPr>
            <a:spLocks noChangeArrowheads="1" noChangeShapeType="1" noTextEdit="1"/>
          </p:cNvSpPr>
          <p:nvPr/>
        </p:nvSpPr>
        <p:spPr bwMode="auto">
          <a:xfrm>
            <a:off x="2133641" y="1600200"/>
            <a:ext cx="8838297" cy="3352800"/>
          </a:xfrm>
          <a:prstGeom prst="rect">
            <a:avLst/>
          </a:prstGeom>
        </p:spPr>
        <p:txBody>
          <a:bodyPr wrap="none" lIns="91397" tIns="45699" rIns="91397" bIns="45699"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defTabSz="913964" eaLnBrk="0" fontAlgn="base" hangingPunct="0">
              <a:spcBef>
                <a:spcPct val="0"/>
              </a:spcBef>
              <a:spcAft>
                <a:spcPct val="0"/>
              </a:spcAft>
            </a:pPr>
            <a:r>
              <a:rPr lang="vi-VN" sz="3600" b="1" kern="10" dirty="0" smtClean="0">
                <a:ln w="9525">
                  <a:round/>
                  <a:headEnd/>
                  <a:tailEnd/>
                </a:ln>
                <a:solidFill>
                  <a:srgbClr val="FF0000"/>
                </a:solidFill>
                <a:latin typeface="Times New Roman" pitchFamily="18" charset="0"/>
                <a:cs typeface="Times New Roman" pitchFamily="18" charset="0"/>
              </a:rPr>
              <a:t>HOẠT ĐỘNG THỰC HÀNH</a:t>
            </a:r>
            <a:endParaRPr lang="en-US" sz="3600" b="1" kern="10" dirty="0">
              <a:ln w="9525">
                <a:round/>
                <a:headEnd/>
                <a:tailEnd/>
              </a:ln>
              <a:solidFill>
                <a:srgbClr val="FF0000"/>
              </a:solidFill>
              <a:latin typeface="Times New Roman" pitchFamily="18" charset="0"/>
              <a:cs typeface="Times New Roman" pitchFamily="18" charset="0"/>
            </a:endParaRPr>
          </a:p>
        </p:txBody>
      </p:sp>
      <p:pic>
        <p:nvPicPr>
          <p:cNvPr id="18" name="图片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2768">
            <a:off x="5191851" y="141961"/>
            <a:ext cx="2721796" cy="2432210"/>
          </a:xfrm>
          <a:prstGeom prst="rect">
            <a:avLst/>
          </a:prstGeom>
        </p:spPr>
      </p:pic>
      <p:pic>
        <p:nvPicPr>
          <p:cNvPr id="9" name="Picture 11" descr="Dove-02-jun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41376" y="1143051"/>
            <a:ext cx="2235200" cy="989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Dove-02-jun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447173" y="1751041"/>
            <a:ext cx="2235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Dove-02-jun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18400" y="609600"/>
            <a:ext cx="2438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4"/>
          <p:cNvSpPr>
            <a:spLocks noChangeArrowheads="1"/>
          </p:cNvSpPr>
          <p:nvPr/>
        </p:nvSpPr>
        <p:spPr bwMode="auto">
          <a:xfrm>
            <a:off x="0" y="17463"/>
            <a:ext cx="12192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vi-VN" altLang="en-US" smtClean="0">
              <a:solidFill>
                <a:prstClr val="black"/>
              </a:solidFill>
              <a:latin typeface="Times New Roman" pitchFamily="18" charset="0"/>
              <a:cs typeface="Times New Roman" pitchFamily="18" charset="0"/>
            </a:endParaRPr>
          </a:p>
        </p:txBody>
      </p:sp>
      <p:pic>
        <p:nvPicPr>
          <p:cNvPr id="13" name="Picture 12" descr="Book-09-jun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701435">
            <a:off x="6663213" y="3648049"/>
            <a:ext cx="2589704" cy="1210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8" descr="Day hoa 2"/>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1003927" y="145503"/>
            <a:ext cx="1194424"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descr="Flash Lang hoa dep"/>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9159" y="-36871"/>
            <a:ext cx="2079064" cy="1179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8279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1446 0.01134 L -0.01446 0.01134 C -0.025 0.01852 -0.0168 0.01134 -0.02227 0.01898 C -0.02357 0.02083 -0.02513 0.02222 -0.02657 0.02407 L -0.02865 0.02662 C -0.03138 0.03634 -0.02826 0.02708 -0.03295 0.03541 C -0.03529 0.03958 -0.03347 0.03912 -0.03568 0.04421 C -0.03698 0.04699 -0.03881 0.04861 -0.03998 0.05162 C -0.04649 0.06898 -0.03972 0.05115 -0.04493 0.06435 C -0.04545 0.06551 -0.04571 0.06713 -0.04636 0.06805 C -0.04714 0.06921 -0.04818 0.06967 -0.04922 0.0706 C -0.05065 0.08102 -0.04857 0.07106 -0.05196 0.07801 C -0.05521 0.08472 -0.05365 0.08495 -0.0569 0.08935 C -0.05834 0.0912 -0.0612 0.09444 -0.0612 0.09444 C -0.06329 0.1 -0.06498 0.10555 -0.06823 0.10949 C -0.06901 0.11041 -0.06967 0.11134 -0.07045 0.11203 C -0.07136 0.11296 -0.0724 0.11342 -0.07318 0.11458 C -0.07409 0.11551 -0.07461 0.11713 -0.07539 0.11828 C -0.07605 0.11921 -0.07683 0.1199 -0.07748 0.12083 C -0.07826 0.12199 -0.07878 0.12361 -0.07956 0.12453 C -0.08099 0.12639 -0.08243 0.12801 -0.08386 0.12963 C -0.08646 0.13264 -0.08842 0.13541 -0.09167 0.13727 L -0.09375 0.13842 C -0.09558 0.14166 -0.09753 0.14583 -0.10013 0.14722 L -0.10222 0.14861 C -0.10756 0.15486 -0.10105 0.14676 -0.10651 0.15486 C -0.10808 0.15717 -0.11003 0.1581 -0.11146 0.16111 C -0.11263 0.16342 -0.11433 0.16875 -0.11433 0.16875 C -0.11446 0.17152 -0.11472 0.17453 -0.11498 0.17754 C -0.11524 0.18009 -0.11563 0.1824 -0.11563 0.18495 C -0.11563 0.20092 -0.11563 0.21689 -0.11498 0.23287 C -0.11485 0.23472 -0.11394 0.23611 -0.11355 0.23796 C -0.11329 0.23912 -0.11315 0.24051 -0.11289 0.24166 C -0.11198 0.24514 -0.1099 0.25208 -0.1086 0.25416 C -0.10717 0.25671 -0.10599 0.25972 -0.10443 0.2618 C -0.10365 0.2625 -0.103 0.26365 -0.10222 0.26435 C -0.10118 0.26527 -0.09987 0.26597 -0.0987 0.26689 C -0.09805 0.26736 -0.09727 0.26736 -0.09662 0.26805 C -0.09584 0.26875 -0.09519 0.2699 -0.0944 0.2706 C -0.09349 0.27152 -0.09037 0.27268 -0.08946 0.27314 C -0.08881 0.27384 -0.08815 0.275 -0.08737 0.27569 C -0.08659 0.27615 -0.08164 0.27801 -0.08099 0.27801 C -0.07956 0.27847 -0.07813 0.27893 -0.07683 0.27939 C -0.07513 0.27986 -0.07201 0.28171 -0.07045 0.28194 C -0.06094 0.28264 -0.05157 0.28264 -0.04206 0.2831 C -0.03789 0.28356 -0.0336 0.28379 -0.0293 0.28449 C -0.02435 0.28518 -0.02539 0.28611 -0.02019 0.28819 C -0.01849 0.28889 -0.0168 0.28912 -0.01524 0.28935 C -0.01381 0.29027 -0.01237 0.2912 -0.01094 0.29189 C -0.00873 0.29305 -0.00365 0.29421 -0.0017 0.29444 C 0.00416 0.29514 0.01002 0.29537 0.01588 0.29583 C 0.01836 0.29652 0.01992 0.29699 0.02226 0.29814 C 0.02304 0.29861 0.02369 0.2993 0.02448 0.29953 C 0.0263 0.3 0.02825 0.30023 0.03007 0.30069 C 0.03203 0.30139 0.03385 0.30277 0.0358 0.30324 C 0.03724 0.3037 0.03854 0.30393 0.03997 0.30463 C 0.04101 0.30486 0.04192 0.30555 0.04283 0.30578 C 0.04453 0.30625 0.04609 0.30648 0.04778 0.30694 C 0.04895 0.3074 0.05013 0.30787 0.0513 0.30833 C 0.05273 0.30879 0.05416 0.30926 0.0556 0.30949 C 0.06054 0.3125 0.05455 0.30926 0.06406 0.31203 C 0.06484 0.31227 0.06549 0.31296 0.06614 0.31342 C 0.06757 0.31389 0.06901 0.31412 0.07044 0.31458 C 0.07109 0.31504 0.07187 0.31597 0.07252 0.31597 C 0.08489 0.31597 0.0776 0.31574 0.0832 0.31342 C 0.09075 0.30995 0.08268 0.31458 0.09023 0.30949 C 0.09101 0.30902 0.09166 0.30879 0.09231 0.30833 C 0.09362 0.30717 0.09479 0.30578 0.09596 0.30463 C 0.09661 0.3037 0.09726 0.30277 0.09804 0.30208 C 0.10026 0.3 0.10364 0.3 0.10586 0.29953 C 0.10703 0.29907 0.1082 0.29861 0.10937 0.29814 C 0.11119 0.29745 0.11315 0.29629 0.11497 0.29583 L 0.11992 0.29444 C 0.1207 0.29398 0.12135 0.29352 0.12213 0.29328 C 0.12395 0.29236 0.12591 0.29166 0.12773 0.29074 C 0.12968 0.28958 0.13632 0.28495 0.13841 0.2831 C 0.14075 0.28102 0.14531 0.27615 0.14752 0.27314 C 0.15104 0.26852 0.14948 0.27037 0.15247 0.26689 C 0.15299 0.26551 0.15351 0.26435 0.1539 0.26296 C 0.15468 0.26134 0.15573 0.25995 0.15612 0.2581 C 0.15703 0.25139 0.15742 0.23796 0.15742 0.23796 C 0.15729 0.21944 0.15677 0.20092 0.15677 0.1824 C 0.15677 0.11875 0.15416 0.1375 0.15885 0.10833 C 0.15911 0.10416 0.15911 0.09977 0.15963 0.0956 C 0.15989 0.09305 0.16054 0.09074 0.16106 0.08819 C 0.16198 0.08287 0.16132 0.08541 0.16315 0.08055 L 0.16523 0.06921 C 0.16549 0.06805 0.16562 0.06666 0.16601 0.06551 C 0.1664 0.06435 0.16705 0.06319 0.16744 0.0618 C 0.16796 0.05926 0.16796 0.05648 0.16875 0.05416 C 0.16927 0.05301 0.16979 0.05185 0.17018 0.05046 C 0.17083 0.04838 0.17135 0.04352 0.17161 0.04166 C 0.17187 0.04027 0.172 0.03912 0.17239 0.03773 C 0.17278 0.03657 0.1733 0.03541 0.17382 0.03402 C 0.17356 -0.02894 0.17356 -0.09167 0.17304 -0.15463 C 0.17304 -0.15787 0.17161 -0.15949 0.17096 -0.16227 C 0.17057 -0.16343 0.17057 -0.16482 0.17018 -0.16598 C 0.1694 -0.16852 0.16731 -0.17269 0.16601 -0.17477 C 0.16367 -0.17801 0.16263 -0.17801 0.15963 -0.17986 L 0.15533 -0.18241 C 0.15468 -0.18264 0.1539 -0.18287 0.15325 -0.18357 C 0.14948 -0.18681 0.15143 -0.18565 0.14752 -0.18727 C 0.14687 -0.1882 0.14622 -0.18936 0.14544 -0.18982 C 0.14414 -0.19098 0.14257 -0.19144 0.14114 -0.19236 L 0.13906 -0.19375 C 0.13906 -0.19375 0.13489 -0.19607 0.13489 -0.19607 C 0.13294 -0.19676 0.12864 -0.19815 0.12708 -0.2 C 0.12448 -0.20301 0.12487 -0.20301 0.12135 -0.20486 C 0.11823 -0.20695 0.11836 -0.20556 0.11497 -0.2088 C 0.11393 -0.20973 0.11328 -0.21158 0.11224 -0.2125 C 0.11132 -0.2132 0.11028 -0.2132 0.10937 -0.21366 C 0.10429 -0.21644 0.11093 -0.21366 0.10364 -0.21621 C 0.10273 -0.21713 0.10182 -0.21806 0.10091 -0.21875 C 0.10013 -0.21922 0.09948 -0.21945 0.09869 -0.22014 C 0.09687 -0.22153 0.09505 -0.22385 0.0931 -0.225 L 0.0888 -0.22755 C 0.08815 -0.22801 0.0875 -0.22848 0.08671 -0.22894 C 0.0858 -0.22917 0.08489 -0.22986 0.08385 -0.2301 C 0.08242 -0.23056 0.08099 -0.23102 0.07968 -0.23148 C 0.07851 -0.23172 0.07734 -0.23218 0.07604 -0.23264 C 0.06992 -0.23704 0.075 -0.23403 0.06692 -0.23635 C 0.06588 -0.23681 0.06497 -0.23727 0.06406 -0.23773 C 0.06263 -0.2382 0.06119 -0.23843 0.05976 -0.23889 C 0.05885 -0.23936 0.05794 -0.23982 0.05703 -0.24028 C 0.0556 -0.24074 0.05416 -0.24098 0.05273 -0.24144 C 0.04843 -0.24398 0.05234 -0.2419 0.04492 -0.24398 C 0.04023 -0.24514 0.04283 -0.24468 0.03932 -0.24653 C 0.03737 -0.24746 0.03476 -0.24838 0.03294 -0.24908 L 0.02018 -0.25278 C 0.01419 -0.25625 0.01744 -0.25486 0.01028 -0.25648 C 0.00963 -0.25695 0.00885 -0.25741 0.0082 -0.25787 C -0.00417 -0.2632 -0.02162 -0.25811 -0.03073 -0.25787 C -0.03151 -0.25695 -0.03217 -0.25602 -0.03295 -0.25533 C -0.03477 -0.25348 -0.03672 -0.25186 -0.03855 -0.25023 C -0.03946 -0.24931 -0.0405 -0.24861 -0.04141 -0.24769 C -0.04258 -0.24653 -0.04388 -0.24537 -0.04493 -0.24398 C -0.04571 -0.24283 -0.04623 -0.24098 -0.04701 -0.24028 C -0.04831 -0.23889 -0.05 -0.23889 -0.05131 -0.23773 C -0.05222 -0.23681 -0.05326 -0.23611 -0.05417 -0.23519 C -0.05651 -0.23241 -0.05717 -0.23102 -0.05912 -0.22755 C -0.05951 -0.22547 -0.06003 -0.22338 -0.06055 -0.2213 C -0.06081 -0.22014 -0.06081 -0.21875 -0.0612 -0.2176 C -0.06198 -0.21482 -0.06329 -0.21273 -0.06407 -0.20996 C -0.06576 -0.20394 -0.06537 -0.2051 -0.06758 -0.19861 C -0.06797 -0.19746 -0.06862 -0.1963 -0.06901 -0.19491 C -0.07214 -0.18426 -0.07201 -0.18473 -0.07396 -0.17593 C -0.0737 -0.16806 -0.07357 -0.16019 -0.07318 -0.15209 C -0.07305 -0.14861 -0.07227 -0.14676 -0.07188 -0.14329 C -0.07149 -0.14121 -0.07136 -0.13912 -0.0711 -0.13704 C -0.07032 -0.13172 -0.07032 -0.13426 -0.06901 -0.12824 C -0.06849 -0.1257 -0.06823 -0.12315 -0.06758 -0.12061 C -0.06667 -0.11736 -0.06524 -0.11436 -0.06472 -0.11065 C -0.06446 -0.10903 -0.06446 -0.10718 -0.06407 -0.10556 C -0.06355 -0.10394 -0.0625 -0.10324 -0.06185 -0.10186 C -0.06042 -0.09861 -0.05899 -0.09514 -0.05769 -0.09167 C -0.05717 -0.09051 -0.05664 -0.08936 -0.05625 -0.08797 C -0.05586 -0.08681 -0.05599 -0.08519 -0.0556 -0.08426 C -0.05495 -0.08264 -0.05404 -0.08195 -0.05339 -0.08033 C -0.05274 -0.07894 -0.05274 -0.07686 -0.05196 -0.07547 C -0.05118 -0.07385 -0.05 -0.07315 -0.04922 -0.07153 C -0.0431 -0.05949 -0.04909 -0.06736 -0.04427 -0.06158 C -0.04297 -0.0551 -0.04375 -0.05764 -0.03998 -0.05023 C -0.03868 -0.04769 -0.03737 -0.04491 -0.03568 -0.0426 C -0.03217 -0.03797 -0.03386 -0.04005 -0.03073 -0.03635 C -0.02982 -0.0338 -0.02891 -0.03125 -0.028 -0.02894 C -0.02722 -0.02709 -0.02644 -0.02547 -0.02579 -0.02385 C -0.02487 -0.0213 -0.02292 -0.01621 -0.02292 -0.01621 C -0.02097 -0.00579 -0.02435 -0.02223 -0.0194 -0.00486 C -0.01901 -0.00324 -0.01862 -0.00162 -0.01797 3.33333E-6 C -0.01719 0.00277 -0.01511 0.00949 -0.01446 0.01134 Z " pathEditMode="relative" ptsTypes="AAAAAAAAAAAAAAAAAAAAAAAAAAAAAAAAAAAAAAAAAAAAAAAAAAAAAAAAAAAAAAAAAAAAAAAAAAAAAAAAAAAAAAAAAAAAAAAAAAAAAAAAAAAAAAAAAAAAAAAAAAAAAAAAAAAAAAAAAAAAAAAAAAAAAAAAAAAAAAAAAAAAAAAAAA">
                                      <p:cBhvr>
                                        <p:cTn id="6" dur="4000" fill="hold"/>
                                        <p:tgtEl>
                                          <p:spTgt spid="45"/>
                                        </p:tgtEl>
                                        <p:attrNameLst>
                                          <p:attrName>ppt_x</p:attrName>
                                          <p:attrName>ppt_y</p:attrName>
                                        </p:attrNameLst>
                                      </p:cBhvr>
                                    </p:animMotion>
                                  </p:childTnLst>
                                </p:cTn>
                              </p:par>
                            </p:childTnLst>
                          </p:cTn>
                        </p:par>
                        <p:par>
                          <p:cTn id="7" fill="hold">
                            <p:stCondLst>
                              <p:cond delay="4000"/>
                            </p:stCondLst>
                            <p:childTnLst>
                              <p:par>
                                <p:cTn id="8" presetID="0" presetClass="path" presetSubtype="0" accel="50000" decel="50000" fill="hold" nodeType="afterEffect">
                                  <p:stCondLst>
                                    <p:cond delay="0"/>
                                  </p:stCondLst>
                                  <p:childTnLst>
                                    <p:animMotion origin="layout" path="M -0.01472 -0.00139 L -0.01472 -0.00139 C -0.01641 0.00139 -0.01797 0.00463 -0.01966 0.00741 C -0.02253 0.01181 -0.025 0.0132 -0.02813 0.01736 C -0.02878 0.01829 -0.03216 0.02269 -0.03308 0.02361 C -0.03386 0.02431 -0.03451 0.02454 -0.03529 0.025 C -0.03594 0.02593 -0.03672 0.02662 -0.03737 0.02755 C -0.03828 0.02871 -0.0392 0.03033 -0.04024 0.03125 C -0.04089 0.03195 -0.04167 0.03195 -0.04232 0.03264 C -0.05104 0.03912 -0.04024 0.03125 -0.04727 0.0375 C -0.04792 0.0382 -0.0487 0.0382 -0.04935 0.03889 C -0.05039 0.03959 -0.0513 0.04051 -0.05222 0.04144 C -0.05287 0.0419 -0.05365 0.0419 -0.05443 0.0426 C -0.05508 0.04329 -0.05573 0.04468 -0.05651 0.04514 C -0.05834 0.0463 -0.06029 0.04676 -0.06211 0.04769 C -0.06498 0.04908 -0.06407 0.04908 -0.06706 0.05139 C -0.06823 0.05232 -0.0694 0.05324 -0.07071 0.05394 C -0.07201 0.05486 -0.07487 0.05648 -0.07487 0.05648 C -0.07578 0.05764 -0.0767 0.05926 -0.07774 0.06019 C -0.07878 0.06135 -0.08008 0.06181 -0.08125 0.06273 C -0.08607 0.06644 -0.08203 0.06459 -0.08763 0.06644 C -0.09089 0.06945 -0.09037 0.06922 -0.09401 0.07153 C -0.09779 0.07408 -0.09479 0.0713 -0.09961 0.07523 C -0.10495 0.0794 -0.10026 0.07639 -0.10456 0.07917 C -0.10547 0.08033 -0.10834 0.08426 -0.10951 0.08542 C -0.11185 0.0875 -0.1142 0.08982 -0.11667 0.09167 C -0.11784 0.0926 -0.11901 0.09306 -0.12018 0.09422 C -0.12162 0.09561 -0.12292 0.09792 -0.12448 0.09931 L -0.13008 0.10417 C -0.13242 0.11042 -0.13034 0.10625 -0.13438 0.11042 C -0.13581 0.11204 -0.13854 0.11551 -0.13854 0.11551 C -0.14167 0.12385 -0.13802 0.11459 -0.14206 0.12315 C -0.14349 0.12593 -0.14453 0.12894 -0.14571 0.13195 C -0.14584 0.13311 -0.14636 0.13426 -0.14636 0.13565 C -0.14636 0.13611 -0.14532 0.14352 -0.14492 0.14445 C -0.1444 0.14607 -0.14349 0.14676 -0.14284 0.14815 C -0.1418 0.1507 -0.14115 0.15371 -0.13998 0.15579 C -0.13907 0.15741 -0.13815 0.15926 -0.13711 0.16088 C -0.1336 0.16598 -0.12982 0.17061 -0.12578 0.17477 C -0.12487 0.1757 -0.12396 0.17639 -0.12305 0.17709 C -0.11836 0.18195 -0.12084 0.18033 -0.11589 0.18357 C -0.11315 0.18519 -0.11159 0.18611 -0.10886 0.18727 C -0.10378 0.18936 -0.10703 0.1875 -0.10326 0.18982 C -0.10248 0.19051 -0.10183 0.19167 -0.10104 0.19236 C -0.10039 0.19283 -0.09974 0.19352 -0.09896 0.19352 C -0.08203 0.19445 -0.06498 0.19445 -0.04805 0.19491 C -0.04714 0.19514 -0.04401 0.1963 -0.0431 0.19723 C -0.04232 0.19792 -0.04167 0.19908 -0.04089 0.19977 C -0.03841 0.20232 -0.03841 0.20209 -0.03594 0.20371 C -0.03438 0.20648 -0.03373 0.20811 -0.03177 0.20996 C -0.03099 0.21042 -0.03034 0.21065 -0.02956 0.21111 C -0.02891 0.2125 -0.02826 0.21389 -0.02748 0.21482 C -0.02683 0.21598 -0.02591 0.21644 -0.02539 0.21736 C -0.02474 0.21852 -0.02461 0.22037 -0.02396 0.2213 C -0.02318 0.22223 -0.02201 0.22199 -0.0211 0.22246 C -0.02018 0.22338 -0.01927 0.22431 -0.01823 0.225 C -0.01641 0.22616 -0.01498 0.22593 -0.01328 0.22755 C -0.0125 0.22824 -0.01198 0.2294 -0.0112 0.2301 C -0.0099 0.23102 -0.00508 0.23218 -0.00417 0.23264 C 0.00521 0.23912 -0.00495 0.23264 0.01575 0.2375 C 0.01745 0.23797 0.01901 0.23912 0.0207 0.24005 C 0.02135 0.24051 0.02213 0.24074 0.02278 0.24144 C 0.0237 0.24213 0.02461 0.24306 0.02565 0.24375 C 0.02695 0.24491 0.02982 0.2463 0.02982 0.2463 C 0.0306 0.24769 0.03112 0.24908 0.03203 0.25023 C 0.03255 0.25093 0.03346 0.25093 0.03411 0.25139 C 0.0358 0.25255 0.0375 0.25371 0.03906 0.2551 C 0.04453 0.25996 0.03802 0.25579 0.04323 0.25903 C 0.04505 0.26204 0.04648 0.26389 0.04752 0.26783 C 0.0483 0.27061 0.04883 0.27385 0.04961 0.27662 C 0.05026 0.27848 0.05117 0.27986 0.05182 0.28148 C 0.05495 0.29051 0.0513 0.28311 0.05534 0.29051 C 0.05573 0.29306 0.05677 0.30139 0.05742 0.30301 C 0.0582 0.30463 0.05898 0.30625 0.0595 0.30811 C 0.0612 0.3125 0.06054 0.31366 0.06315 0.3169 C 0.06367 0.3176 0.06458 0.31736 0.06523 0.31806 C 0.06666 0.31945 0.06797 0.32176 0.06953 0.32315 C 0.07083 0.32431 0.07226 0.32593 0.0737 0.32686 C 0.07552 0.32801 0.07942 0.3294 0.07942 0.3294 C 0.08541 0.33658 0.07773 0.32801 0.08359 0.33311 C 0.08906 0.33797 0.08255 0.3338 0.08789 0.33704 C 0.08854 0.3382 0.08919 0.33959 0.08997 0.34074 C 0.09062 0.34167 0.09166 0.3419 0.09205 0.34329 C 0.09271 0.34468 0.09258 0.34653 0.09284 0.34838 C 0.09375 0.34746 0.09492 0.34699 0.0957 0.34584 C 0.09661 0.34398 0.097 0.34144 0.09778 0.33936 C 0.10143 0.33079 0.09974 0.34144 0.10416 0.3257 C 0.10599 0.31922 0.10468 0.32153 0.10768 0.31806 C 0.10859 0.31551 0.10976 0.3132 0.11054 0.31042 C 0.11093 0.3088 0.11146 0.30718 0.11198 0.30556 C 0.11224 0.30417 0.11237 0.30301 0.11263 0.30162 C 0.11497 0.29283 0.11471 0.29375 0.11692 0.28797 C 0.11718 0.28658 0.11732 0.28542 0.11758 0.28403 C 0.11849 0.28079 0.11979 0.27755 0.12044 0.27408 C 0.1207 0.27269 0.12096 0.27153 0.12109 0.27037 C 0.12135 0.26852 0.12148 0.2669 0.12187 0.26528 C 0.12278 0.26042 0.12343 0.25834 0.12461 0.25394 C 0.12487 0.25139 0.12487 0.24885 0.12539 0.2463 C 0.12578 0.24445 0.12721 0.24329 0.12747 0.24144 C 0.12812 0.23773 0.12786 0.2338 0.12825 0.2301 C 0.12838 0.22871 0.12864 0.22755 0.1289 0.22616 C 0.12864 0.19028 0.12825 0.15417 0.12825 0.11806 C 0.12825 0.10973 0.12851 0.10116 0.1289 0.09283 C 0.12903 0.09167 0.12942 0.09051 0.12968 0.08912 C 0.12995 0.08704 0.13008 0.08496 0.13034 0.08287 C 0.1306 0.08125 0.13086 0.0794 0.13099 0.07778 C 0.13125 0.07408 0.13138 0.07014 0.13177 0.06644 C 0.1319 0.06482 0.13229 0.0632 0.13242 0.06135 C 0.13281 0.05764 0.13294 0.05394 0.1332 0.05023 C 0.13346 0.04098 0.13333 0.03172 0.13385 0.02246 C 0.13398 0.01991 0.13528 0.01482 0.13528 0.01482 C 0.13554 0.01158 0.13567 0.00811 0.13593 0.00486 C 0.13685 -0.00463 0.13646 0.00186 0.13737 -0.00648 C 0.13763 -0.00902 0.13789 -0.01157 0.13815 -0.01412 C 0.13828 -0.01597 0.13906 -0.02083 0.13958 -0.02291 C 0.13997 -0.02453 0.14049 -0.02615 0.14101 -0.02777 C 0.14023 -0.04676 0.1401 -0.06574 0.1388 -0.08449 C 0.13867 -0.08727 0.13737 -0.08935 0.13672 -0.09189 C 0.13424 -0.10139 0.13515 -0.09977 0.13242 -0.10833 C 0.13164 -0.11088 0.12995 -0.11574 0.1289 -0.11852 C 0.12825 -0.12014 0.12747 -0.12176 0.12682 -0.12338 C 0.12656 -0.12523 0.1263 -0.12685 0.12604 -0.12847 C 0.12578 -0.13148 0.12578 -0.13449 0.12539 -0.13727 C 0.12513 -0.13912 0.12448 -0.14074 0.12396 -0.14236 C 0.11953 -0.15648 0.12383 -0.14166 0.12044 -0.1537 C 0.12018 -0.15532 0.12005 -0.15717 0.11966 -0.15879 C 0.1194 -0.16041 0.11875 -0.16203 0.11836 -0.16365 C 0.11784 -0.16574 0.11745 -0.16805 0.11692 -0.1699 C 0.1164 -0.17176 0.11588 -0.17338 0.11549 -0.175 C 0.11497 -0.17708 0.11458 -0.17916 0.11406 -0.18125 C 0.1125 -0.18727 0.1125 -0.18634 0.11054 -0.19259 C 0.11002 -0.19421 0.10976 -0.19606 0.10911 -0.19768 C 0.10846 -0.19907 0.10768 -0.2 0.10703 -0.20139 C 0.10625 -0.20301 0.10573 -0.20509 0.10482 -0.20648 C 0.10429 -0.20764 0.10338 -0.2081 0.10273 -0.20902 C 0.10195 -0.21018 0.10143 -0.21157 0.10065 -0.21273 C 0.1 -0.21365 0.09909 -0.21435 0.09843 -0.21527 C 0.09778 -0.21643 0.09713 -0.21805 0.09635 -0.21898 C 0.0957 -0.2199 0.09492 -0.21967 0.09427 -0.22037 C 0.09349 -0.22106 0.09284 -0.22222 0.09205 -0.22291 C 0.09101 -0.22384 0.08971 -0.2243 0.08854 -0.22546 C 0.0862 -0.22754 0.08385 -0.23009 0.08151 -0.23287 C 0.08086 -0.23379 0.08021 -0.23472 0.07942 -0.23541 C 0.07851 -0.23611 0.07747 -0.23611 0.07656 -0.23657 C 0.07578 -0.23703 0.07513 -0.2375 0.07448 -0.23796 C 0.07044 -0.24514 0.07448 -0.23912 0.06953 -0.24305 C 0.06875 -0.24352 0.0681 -0.2449 0.06732 -0.24537 C 0.06601 -0.24652 0.06315 -0.24791 0.06315 -0.24791 C 0.05807 -0.25393 0.06445 -0.24699 0.05742 -0.25185 C 0.05664 -0.25231 0.05612 -0.2537 0.05534 -0.25439 C 0.0539 -0.25532 0.05234 -0.25532 0.05104 -0.25671 C 0.05039 -0.25764 0.04974 -0.25856 0.04896 -0.25926 C 0.0483 -0.25995 0.04752 -0.26018 0.04687 -0.26064 C 0.04557 -0.26134 0.04284 -0.26365 0.04114 -0.26435 C 0.03997 -0.26481 0.0388 -0.26504 0.03763 -0.26551 C 0.03385 -0.26713 0.03554 -0.26689 0.03125 -0.26805 C 0.02955 -0.26852 0.02799 -0.26898 0.0263 -0.26944 C 0.02565 -0.27014 0.025 -0.27129 0.02422 -0.27199 C 0.02252 -0.27314 0.01849 -0.27384 0.01705 -0.2743 C 0.01562 -0.275 0.01432 -0.27615 0.01289 -0.27685 C 0.01211 -0.27731 0.01146 -0.27801 0.01067 -0.27824 C -0.00391 -0.28032 0.00508 -0.27916 -0.01615 -0.28078 C -0.01758 -0.28102 -0.01901 -0.28148 -0.02045 -0.28194 C -0.02136 -0.2824 -0.02227 -0.2831 -0.02318 -0.2831 C -0.03099 -0.2831 -0.0388 -0.2824 -0.04662 -0.28194 C -0.05664 -0.28009 -0.04961 -0.28194 -0.05573 -0.27939 C -0.0569 -0.27893 -0.05821 -0.2787 -0.05938 -0.27824 C -0.06081 -0.27754 -0.06211 -0.27615 -0.06354 -0.27569 C -0.06524 -0.27523 -0.06693 -0.275 -0.06849 -0.2743 C -0.07045 -0.27384 -0.07292 -0.27199 -0.07487 -0.27199 C -0.08334 -0.27106 -0.09193 -0.27106 -0.10039 -0.2706 C -0.1017 -0.2699 -0.10404 -0.26828 -0.10534 -0.26805 C -0.10886 -0.26736 -0.11237 -0.26736 -0.11589 -0.26689 C -0.11771 -0.26643 -0.1211 -0.2662 -0.12305 -0.26435 C -0.12383 -0.26365 -0.12448 -0.26273 -0.12513 -0.2618 C -0.12865 -0.25254 -0.12396 -0.26342 -0.12943 -0.25555 C -0.13151 -0.25231 -0.13073 -0.24838 -0.13216 -0.24421 C -0.13425 -0.23889 -0.13308 -0.24143 -0.13581 -0.23657 C -0.13594 -0.23287 -0.13581 -0.22893 -0.13646 -0.22546 C -0.13672 -0.22361 -0.13789 -0.22291 -0.13854 -0.22152 C -0.1444 -0.20949 -0.13659 -0.22384 -0.14349 -0.21157 C -0.14571 -0.19977 -0.14193 -0.21921 -0.14636 -0.20139 C -0.14675 -0.19977 -0.14688 -0.19814 -0.14701 -0.19652 C -0.14649 -0.19236 -0.14597 -0.18588 -0.14349 -0.18379 C -0.13802 -0.17893 -0.14336 -0.18402 -0.13789 -0.17754 C -0.13607 -0.17546 -0.13399 -0.17361 -0.13216 -0.17129 C -0.12487 -0.16157 -0.13425 -0.17314 -0.12578 -0.16504 C -0.11901 -0.1581 -0.12826 -0.1625 -0.11589 -0.1537 C -0.11472 -0.15277 -0.11354 -0.15231 -0.11237 -0.15115 C -0.11133 -0.15023 -0.11055 -0.14861 -0.10951 -0.14745 C -0.10847 -0.14606 -0.10729 -0.14467 -0.10599 -0.14352 C -0.09922 -0.13703 -0.10013 -0.13958 -0.0905 -0.13102 C -0.08815 -0.12893 -0.08581 -0.12662 -0.08334 -0.12477 C -0.06576 -0.11064 -0.0862 -0.12777 -0.06992 -0.11597 C -0.06797 -0.11458 -0.06615 -0.1125 -0.06433 -0.11088 C -0.06237 -0.10949 -0.06055 -0.10833 -0.0586 -0.10717 C -0.05651 -0.10578 -0.05222 -0.10324 -0.05222 -0.10324 C -0.0513 -0.10208 -0.05039 -0.10069 -0.04935 -0.09953 C -0.0487 -0.09861 -0.04792 -0.09814 -0.04727 -0.09699 C -0.04623 -0.09514 -0.04545 -0.09282 -0.0444 -0.09074 C -0.0431 -0.08819 -0.04128 -0.08611 -0.04024 -0.0831 C -0.03972 -0.08194 -0.03933 -0.08055 -0.0388 -0.07939 C -0.03464 -0.07129 -0.03529 -0.07222 -0.03177 -0.06805 C -0.03125 -0.06597 -0.03073 -0.06389 -0.03034 -0.0618 C -0.02995 -0.05972 -0.02995 -0.05764 -0.02956 -0.05555 C -0.02904 -0.05277 -0.02774 -0.04907 -0.02683 -0.04676 C -0.02539 -0.04328 -0.02435 -0.04051 -0.02253 -0.03796 C -0.02188 -0.03703 -0.0211 -0.03634 -0.02045 -0.03541 C -0.02018 -0.03426 -0.02005 -0.03287 -0.01966 -0.03171 C -0.01849 -0.02777 -0.01706 -0.02569 -0.0155 -0.02291 C -0.01459 -0.00856 -0.01485 -0.00509 -0.01472 -0.00139 Z " pathEditMode="relative" ptsTypes="AAAAAAAAAAAAAAAAAAAAAAAAAAAAAAAAAAAAAAAAAAAAAAAAAAAAAAAAAAAAAAAAAAAAAAAAAAAAAAAAAAAAAAAAAAAAAAAAAAAAAAAAAAAAAAAAAAAAAAAAAAAAAAAAAAAAAAAAAAAAAAAAAAAAAAAAAAAAAAAAAAAAAAAAAAAAAAAAAAAAAAAAAAAAAAAAAAAAAAAAAAAAAAAAAAA">
                                      <p:cBhvr>
                                        <p:cTn id="9" dur="4000" fill="hold"/>
                                        <p:tgtEl>
                                          <p:spTgt spid="3"/>
                                        </p:tgtEl>
                                        <p:attrNameLst>
                                          <p:attrName>ppt_x</p:attrName>
                                          <p:attrName>ppt_y</p:attrName>
                                        </p:attrNameLst>
                                      </p:cBhvr>
                                    </p:animMotion>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 calcmode="lin" valueType="num">
                                      <p:cBhvr>
                                        <p:cTn id="14" dur="1000" fill="hold"/>
                                        <p:tgtEl>
                                          <p:spTgt spid="52"/>
                                        </p:tgtEl>
                                        <p:attrNameLst>
                                          <p:attrName>ppt_w</p:attrName>
                                        </p:attrNameLst>
                                      </p:cBhvr>
                                      <p:tavLst>
                                        <p:tav tm="0">
                                          <p:val>
                                            <p:fltVal val="0"/>
                                          </p:val>
                                        </p:tav>
                                        <p:tav tm="100000">
                                          <p:val>
                                            <p:strVal val="#ppt_w"/>
                                          </p:val>
                                        </p:tav>
                                      </p:tavLst>
                                    </p:anim>
                                    <p:anim calcmode="lin" valueType="num">
                                      <p:cBhvr>
                                        <p:cTn id="15" dur="1000" fill="hold"/>
                                        <p:tgtEl>
                                          <p:spTgt spid="52"/>
                                        </p:tgtEl>
                                        <p:attrNameLst>
                                          <p:attrName>ppt_h</p:attrName>
                                        </p:attrNameLst>
                                      </p:cBhvr>
                                      <p:tavLst>
                                        <p:tav tm="0">
                                          <p:val>
                                            <p:fltVal val="0"/>
                                          </p:val>
                                        </p:tav>
                                        <p:tav tm="100000">
                                          <p:val>
                                            <p:strVal val="#ppt_h"/>
                                          </p:val>
                                        </p:tav>
                                      </p:tavLst>
                                    </p:anim>
                                    <p:anim calcmode="lin" valueType="num">
                                      <p:cBhvr>
                                        <p:cTn id="16" dur="1000" fill="hold"/>
                                        <p:tgtEl>
                                          <p:spTgt spid="52"/>
                                        </p:tgtEl>
                                        <p:attrNameLst>
                                          <p:attrName>style.rotation</p:attrName>
                                        </p:attrNameLst>
                                      </p:cBhvr>
                                      <p:tavLst>
                                        <p:tav tm="0">
                                          <p:val>
                                            <p:fltVal val="90"/>
                                          </p:val>
                                        </p:tav>
                                        <p:tav tm="100000">
                                          <p:val>
                                            <p:fltVal val="0"/>
                                          </p:val>
                                        </p:tav>
                                      </p:tavLst>
                                    </p:anim>
                                    <p:animEffect transition="in" filter="fade">
                                      <p:cBhvr>
                                        <p:cTn id="17" dur="10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1000"/>
                                        <p:tgtEl>
                                          <p:spTgt spid="53"/>
                                        </p:tgtEl>
                                      </p:cBhvr>
                                    </p:animEffect>
                                    <p:anim calcmode="lin" valueType="num">
                                      <p:cBhvr>
                                        <p:cTn id="23" dur="1000" fill="hold"/>
                                        <p:tgtEl>
                                          <p:spTgt spid="53"/>
                                        </p:tgtEl>
                                        <p:attrNameLst>
                                          <p:attrName>ppt_x</p:attrName>
                                        </p:attrNameLst>
                                      </p:cBhvr>
                                      <p:tavLst>
                                        <p:tav tm="0">
                                          <p:val>
                                            <p:strVal val="#ppt_x"/>
                                          </p:val>
                                        </p:tav>
                                        <p:tav tm="100000">
                                          <p:val>
                                            <p:strVal val="#ppt_x"/>
                                          </p:val>
                                        </p:tav>
                                      </p:tavLst>
                                    </p:anim>
                                    <p:anim calcmode="lin" valueType="num">
                                      <p:cBhvr>
                                        <p:cTn id="24" dur="1000" fill="hold"/>
                                        <p:tgtEl>
                                          <p:spTgt spid="53"/>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0" presetClass="path" presetSubtype="0" accel="50000" decel="50000" fill="hold" nodeType="afterEffect">
                                  <p:stCondLst>
                                    <p:cond delay="0"/>
                                  </p:stCondLst>
                                  <p:childTnLst>
                                    <p:animMotion origin="layout" path="M -0.01446 0.01134 L -0.01446 0.01134 C -0.025 0.01852 -0.0168 0.01134 -0.02227 0.01898 C -0.02357 0.02083 -0.02513 0.02222 -0.02657 0.02407 L -0.02865 0.02662 C -0.03138 0.03634 -0.02826 0.02708 -0.03295 0.03541 C -0.03529 0.03958 -0.03347 0.03912 -0.03568 0.04421 C -0.03698 0.04699 -0.03881 0.04861 -0.03998 0.05162 C -0.04649 0.06898 -0.03972 0.05115 -0.04493 0.06435 C -0.04545 0.06551 -0.04571 0.06713 -0.04636 0.06805 C -0.04714 0.06921 -0.04818 0.06967 -0.04922 0.0706 C -0.05065 0.08102 -0.04857 0.07106 -0.05196 0.07801 C -0.05521 0.08472 -0.05365 0.08495 -0.0569 0.08935 C -0.05834 0.0912 -0.0612 0.09444 -0.0612 0.09444 C -0.06329 0.1 -0.06498 0.10555 -0.06823 0.10949 C -0.06901 0.11041 -0.06967 0.11134 -0.07045 0.11203 C -0.07136 0.11296 -0.0724 0.11342 -0.07318 0.11458 C -0.07409 0.11551 -0.07461 0.11713 -0.07539 0.11828 C -0.07605 0.11921 -0.07683 0.1199 -0.07748 0.12083 C -0.07826 0.12199 -0.07878 0.12361 -0.07956 0.12453 C -0.08099 0.12639 -0.08243 0.12801 -0.08386 0.12963 C -0.08646 0.13264 -0.08842 0.13541 -0.09167 0.13727 L -0.09375 0.13842 C -0.09558 0.14166 -0.09753 0.14583 -0.10013 0.14722 L -0.10222 0.14861 C -0.10756 0.15486 -0.10105 0.14676 -0.10651 0.15486 C -0.10808 0.15717 -0.11003 0.1581 -0.11146 0.16111 C -0.11263 0.16342 -0.11433 0.16875 -0.11433 0.16875 C -0.11446 0.17152 -0.11472 0.17453 -0.11498 0.17754 C -0.11524 0.18009 -0.11563 0.1824 -0.11563 0.18495 C -0.11563 0.20092 -0.11563 0.21689 -0.11498 0.23287 C -0.11485 0.23472 -0.11394 0.23611 -0.11355 0.23796 C -0.11329 0.23912 -0.11315 0.24051 -0.11289 0.24166 C -0.11198 0.24514 -0.1099 0.25208 -0.1086 0.25416 C -0.10717 0.25671 -0.10599 0.25972 -0.10443 0.2618 C -0.10365 0.2625 -0.103 0.26365 -0.10222 0.26435 C -0.10118 0.26527 -0.09987 0.26597 -0.0987 0.26689 C -0.09805 0.26736 -0.09727 0.26736 -0.09662 0.26805 C -0.09584 0.26875 -0.09519 0.2699 -0.0944 0.2706 C -0.09349 0.27152 -0.09037 0.27268 -0.08946 0.27314 C -0.08881 0.27384 -0.08815 0.275 -0.08737 0.27569 C -0.08659 0.27615 -0.08164 0.27801 -0.08099 0.27801 C -0.07956 0.27847 -0.07813 0.27893 -0.07683 0.27939 C -0.07513 0.27986 -0.07201 0.28171 -0.07045 0.28194 C -0.06094 0.28264 -0.05157 0.28264 -0.04206 0.2831 C -0.03789 0.28356 -0.0336 0.28379 -0.0293 0.28449 C -0.02435 0.28518 -0.02539 0.28611 -0.02019 0.28819 C -0.01849 0.28889 -0.0168 0.28912 -0.01524 0.28935 C -0.01381 0.29027 -0.01237 0.2912 -0.01094 0.29189 C -0.00873 0.29305 -0.00365 0.29421 -0.0017 0.29444 C 0.00416 0.29514 0.01002 0.29537 0.01588 0.29583 C 0.01836 0.29652 0.01992 0.29699 0.02226 0.29814 C 0.02304 0.29861 0.02369 0.2993 0.02448 0.29953 C 0.0263 0.3 0.02825 0.30023 0.03007 0.30069 C 0.03203 0.30139 0.03385 0.30277 0.0358 0.30324 C 0.03724 0.3037 0.03854 0.30393 0.03997 0.30463 C 0.04101 0.30486 0.04192 0.30555 0.04283 0.30578 C 0.04453 0.30625 0.04609 0.30648 0.04778 0.30694 C 0.04895 0.3074 0.05013 0.30787 0.0513 0.30833 C 0.05273 0.30879 0.05416 0.30926 0.0556 0.30949 C 0.06054 0.3125 0.05455 0.30926 0.06406 0.31203 C 0.06484 0.31227 0.06549 0.31296 0.06614 0.31342 C 0.06757 0.31389 0.06901 0.31412 0.07044 0.31458 C 0.07109 0.31504 0.07187 0.31597 0.07252 0.31597 C 0.08489 0.31597 0.0776 0.31574 0.0832 0.31342 C 0.09075 0.30995 0.08268 0.31458 0.09023 0.30949 C 0.09101 0.30902 0.09166 0.30879 0.09231 0.30833 C 0.09362 0.30717 0.09479 0.30578 0.09596 0.30463 C 0.09661 0.3037 0.09726 0.30277 0.09804 0.30208 C 0.10026 0.3 0.10364 0.3 0.10586 0.29953 C 0.10703 0.29907 0.1082 0.29861 0.10937 0.29814 C 0.11119 0.29745 0.11315 0.29629 0.11497 0.29583 L 0.11992 0.29444 C 0.1207 0.29398 0.12135 0.29352 0.12213 0.29328 C 0.12395 0.29236 0.12591 0.29166 0.12773 0.29074 C 0.12968 0.28958 0.13632 0.28495 0.13841 0.2831 C 0.14075 0.28102 0.14531 0.27615 0.14752 0.27314 C 0.15104 0.26852 0.14948 0.27037 0.15247 0.26689 C 0.15299 0.26551 0.15351 0.26435 0.1539 0.26296 C 0.15468 0.26134 0.15573 0.25995 0.15612 0.2581 C 0.15703 0.25139 0.15742 0.23796 0.15742 0.23796 C 0.15729 0.21944 0.15677 0.20092 0.15677 0.1824 C 0.15677 0.11875 0.15416 0.1375 0.15885 0.10833 C 0.15911 0.10416 0.15911 0.09977 0.15963 0.0956 C 0.15989 0.09305 0.16054 0.09074 0.16106 0.08819 C 0.16198 0.08287 0.16132 0.08541 0.16315 0.08055 L 0.16523 0.06921 C 0.16549 0.06805 0.16562 0.06666 0.16601 0.06551 C 0.1664 0.06435 0.16705 0.06319 0.16744 0.0618 C 0.16796 0.05926 0.16796 0.05648 0.16875 0.05416 C 0.16927 0.05301 0.16979 0.05185 0.17018 0.05046 C 0.17083 0.04838 0.17135 0.04352 0.17161 0.04166 C 0.17187 0.04027 0.172 0.03912 0.17239 0.03773 C 0.17278 0.03657 0.1733 0.03541 0.17382 0.03402 C 0.17356 -0.02894 0.17356 -0.09167 0.17304 -0.15463 C 0.17304 -0.15787 0.17161 -0.15949 0.17096 -0.16227 C 0.17057 -0.16343 0.17057 -0.16482 0.17018 -0.16598 C 0.1694 -0.16852 0.16731 -0.17269 0.16601 -0.17477 C 0.16367 -0.17801 0.16263 -0.17801 0.15963 -0.17986 L 0.15533 -0.18241 C 0.15468 -0.18264 0.1539 -0.18287 0.15325 -0.18357 C 0.14948 -0.18681 0.15143 -0.18565 0.14752 -0.18727 C 0.14687 -0.1882 0.14622 -0.18936 0.14544 -0.18982 C 0.14414 -0.19098 0.14257 -0.19144 0.14114 -0.19236 L 0.13906 -0.19375 C 0.13906 -0.19375 0.13489 -0.19607 0.13489 -0.19607 C 0.13294 -0.19676 0.12864 -0.19815 0.12708 -0.2 C 0.12448 -0.20301 0.12487 -0.20301 0.12135 -0.20486 C 0.11823 -0.20695 0.11836 -0.20556 0.11497 -0.2088 C 0.11393 -0.20973 0.11328 -0.21158 0.11224 -0.2125 C 0.11132 -0.2132 0.11028 -0.2132 0.10937 -0.21366 C 0.10429 -0.21644 0.11093 -0.21366 0.10364 -0.21621 C 0.10273 -0.21713 0.10182 -0.21806 0.10091 -0.21875 C 0.10013 -0.21922 0.09948 -0.21945 0.09869 -0.22014 C 0.09687 -0.22153 0.09505 -0.22385 0.0931 -0.225 L 0.0888 -0.22755 C 0.08815 -0.22801 0.0875 -0.22848 0.08671 -0.22894 C 0.0858 -0.22917 0.08489 -0.22986 0.08385 -0.2301 C 0.08242 -0.23056 0.08099 -0.23102 0.07968 -0.23148 C 0.07851 -0.23172 0.07734 -0.23218 0.07604 -0.23264 C 0.06992 -0.23704 0.075 -0.23403 0.06692 -0.23635 C 0.06588 -0.23681 0.06497 -0.23727 0.06406 -0.23773 C 0.06263 -0.2382 0.06119 -0.23843 0.05976 -0.23889 C 0.05885 -0.23936 0.05794 -0.23982 0.05703 -0.24028 C 0.0556 -0.24074 0.05416 -0.24098 0.05273 -0.24144 C 0.04843 -0.24398 0.05234 -0.2419 0.04492 -0.24398 C 0.04023 -0.24514 0.04283 -0.24468 0.03932 -0.24653 C 0.03737 -0.24746 0.03476 -0.24838 0.03294 -0.24908 L 0.02018 -0.25278 C 0.01419 -0.25625 0.01744 -0.25486 0.01028 -0.25648 C 0.00963 -0.25695 0.00885 -0.25741 0.0082 -0.25787 C -0.00417 -0.2632 -0.02162 -0.25811 -0.03073 -0.25787 C -0.03151 -0.25695 -0.03217 -0.25602 -0.03295 -0.25533 C -0.03477 -0.25348 -0.03672 -0.25186 -0.03855 -0.25023 C -0.03946 -0.24931 -0.0405 -0.24861 -0.04141 -0.24769 C -0.04258 -0.24653 -0.04388 -0.24537 -0.04493 -0.24398 C -0.04571 -0.24283 -0.04623 -0.24098 -0.04701 -0.24028 C -0.04831 -0.23889 -0.05 -0.23889 -0.05131 -0.23773 C -0.05222 -0.23681 -0.05326 -0.23611 -0.05417 -0.23519 C -0.05651 -0.23241 -0.05717 -0.23102 -0.05912 -0.22755 C -0.05951 -0.22547 -0.06003 -0.22338 -0.06055 -0.2213 C -0.06081 -0.22014 -0.06081 -0.21875 -0.0612 -0.2176 C -0.06198 -0.21482 -0.06329 -0.21273 -0.06407 -0.20996 C -0.06576 -0.20394 -0.06537 -0.2051 -0.06758 -0.19861 C -0.06797 -0.19746 -0.06862 -0.1963 -0.06901 -0.19491 C -0.07214 -0.18426 -0.07201 -0.18473 -0.07396 -0.17593 C -0.0737 -0.16806 -0.07357 -0.16019 -0.07318 -0.15209 C -0.07305 -0.14861 -0.07227 -0.14676 -0.07188 -0.14329 C -0.07149 -0.14121 -0.07136 -0.13912 -0.0711 -0.13704 C -0.07032 -0.13172 -0.07032 -0.13426 -0.06901 -0.12824 C -0.06849 -0.1257 -0.06823 -0.12315 -0.06758 -0.12061 C -0.06667 -0.11736 -0.06524 -0.11436 -0.06472 -0.11065 C -0.06446 -0.10903 -0.06446 -0.10718 -0.06407 -0.10556 C -0.06355 -0.10394 -0.0625 -0.10324 -0.06185 -0.10186 C -0.06042 -0.09861 -0.05899 -0.09514 -0.05769 -0.09167 C -0.05717 -0.09051 -0.05664 -0.08936 -0.05625 -0.08797 C -0.05586 -0.08681 -0.05599 -0.08519 -0.0556 -0.08426 C -0.05495 -0.08264 -0.05404 -0.08195 -0.05339 -0.08033 C -0.05274 -0.07894 -0.05274 -0.07686 -0.05196 -0.07547 C -0.05118 -0.07385 -0.05 -0.07315 -0.04922 -0.07153 C -0.0431 -0.05949 -0.04909 -0.06736 -0.04427 -0.06158 C -0.04297 -0.0551 -0.04375 -0.05764 -0.03998 -0.05023 C -0.03868 -0.04769 -0.03737 -0.04491 -0.03568 -0.0426 C -0.03217 -0.03797 -0.03386 -0.04005 -0.03073 -0.03635 C -0.02982 -0.0338 -0.02891 -0.03125 -0.028 -0.02894 C -0.02722 -0.02709 -0.02644 -0.02547 -0.02579 -0.02385 C -0.02487 -0.0213 -0.02292 -0.01621 -0.02292 -0.01621 C -0.02097 -0.00579 -0.02435 -0.02223 -0.0194 -0.00486 C -0.01901 -0.00324 -0.01862 -0.00162 -0.01797 3.33333E-6 C -0.01719 0.00277 -0.01511 0.00949 -0.01446 0.01134 Z " pathEditMode="relative" ptsTypes="AAAAAAAAAAAAAAAAAAAAAAAAAAAAAAAAAAAAAAAAAAAAAAAAAAAAAAAAAAAAAAAAAAAAAAAAAAAAAAAAAAAAAAAAAAAAAAAAAAAAAAAAAAAAAAAAAAAAAAAAAAAAAAAAAAAAAAAAAAAAAAAAAAAAAAAAAAAAAAAAAAAAAAAAAA">
                                      <p:cBhvr>
                                        <p:cTn id="27" dur="4000" fill="hold"/>
                                        <p:tgtEl>
                                          <p:spTgt spid="18"/>
                                        </p:tgtEl>
                                        <p:attrNameLst>
                                          <p:attrName>ppt_x</p:attrName>
                                          <p:attrName>ppt_y</p:attrName>
                                        </p:attrNameLst>
                                      </p:cBhvr>
                                    </p:animMotion>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ircle(in)">
                                      <p:cBhvr>
                                        <p:cTn id="3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xmlns="" id="{71E81CDD-028C-49B7-B3C2-3B60AD280E34}"/>
              </a:ext>
            </a:extLst>
          </p:cNvPr>
          <p:cNvGraphicFramePr>
            <a:graphicFrameLocks noGrp="1"/>
          </p:cNvGraphicFramePr>
          <p:nvPr>
            <p:ph idx="1"/>
            <p:extLst>
              <p:ext uri="{D42A27DB-BD31-4B8C-83A1-F6EECF244321}">
                <p14:modId xmlns:p14="http://schemas.microsoft.com/office/powerpoint/2010/main" val="3408195220"/>
              </p:ext>
            </p:extLst>
          </p:nvPr>
        </p:nvGraphicFramePr>
        <p:xfrm>
          <a:off x="335360" y="1988840"/>
          <a:ext cx="11377264" cy="4480560"/>
        </p:xfrm>
        <a:graphic>
          <a:graphicData uri="http://schemas.openxmlformats.org/drawingml/2006/table">
            <a:tbl>
              <a:tblPr firstRow="1" bandRow="1">
                <a:tableStyleId>{5C22544A-7EE6-4342-B048-85BDC9FD1C3A}</a:tableStyleId>
              </a:tblPr>
              <a:tblGrid>
                <a:gridCol w="5106151">
                  <a:extLst>
                    <a:ext uri="{9D8B030D-6E8A-4147-A177-3AD203B41FA5}">
                      <a16:colId xmlns:a16="http://schemas.microsoft.com/office/drawing/2014/main" xmlns="" val="757714752"/>
                    </a:ext>
                  </a:extLst>
                </a:gridCol>
                <a:gridCol w="6271113">
                  <a:extLst>
                    <a:ext uri="{9D8B030D-6E8A-4147-A177-3AD203B41FA5}">
                      <a16:colId xmlns:a16="http://schemas.microsoft.com/office/drawing/2014/main" xmlns="" val="345794034"/>
                    </a:ext>
                  </a:extLst>
                </a:gridCol>
              </a:tblGrid>
              <a:tr h="370840">
                <a:tc>
                  <a:txBody>
                    <a:bodyPr/>
                    <a:lstStyle/>
                    <a:p>
                      <a:pPr algn="ctr"/>
                      <a:r>
                        <a:rPr lang="en" sz="4000" dirty="0">
                          <a:solidFill>
                            <a:srgbClr val="FF0000"/>
                          </a:solidFill>
                          <a:latin typeface="Times New Roman" panose="02020603050405020304" pitchFamily="18" charset="0"/>
                          <a:cs typeface="Times New Roman" panose="02020603050405020304" pitchFamily="18" charset="0"/>
                        </a:rPr>
                        <a:t>   </a:t>
                      </a:r>
                      <a:r>
                        <a:rPr lang="en" sz="3600" dirty="0">
                          <a:solidFill>
                            <a:srgbClr val="FF0000"/>
                          </a:solidFill>
                          <a:latin typeface="Times New Roman" panose="02020603050405020304" pitchFamily="18" charset="0"/>
                          <a:cs typeface="Times New Roman" panose="02020603050405020304" pitchFamily="18" charset="0"/>
                        </a:rPr>
                        <a:t>Những việc nên làm</a:t>
                      </a:r>
                      <a:endParaRPr lang="en-US" sz="3600" dirty="0">
                        <a:solidFill>
                          <a:srgbClr val="FF0000"/>
                        </a:solidFill>
                        <a:latin typeface="Times New Roman" panose="02020603050405020304" pitchFamily="18" charset="0"/>
                        <a:cs typeface="Times New Roman" panose="02020603050405020304" pitchFamily="18" charset="0"/>
                      </a:endParaRPr>
                    </a:p>
                    <a:p>
                      <a:pPr algn="ctr"/>
                      <a:endParaRPr lang="en-US" dirty="0">
                        <a:solidFill>
                          <a:srgbClr val="FF0000"/>
                        </a:solidFill>
                      </a:endParaRPr>
                    </a:p>
                  </a:txBody>
                  <a:tcPr/>
                </a:tc>
                <a:tc>
                  <a:txBody>
                    <a:bodyPr/>
                    <a:lstStyle/>
                    <a:p>
                      <a:pPr algn="ctr"/>
                      <a:r>
                        <a:rPr lang="en" sz="3600" dirty="0">
                          <a:solidFill>
                            <a:srgbClr val="FF0000"/>
                          </a:solidFill>
                          <a:latin typeface="Times New Roman" panose="02020603050405020304" pitchFamily="18" charset="0"/>
                          <a:cs typeface="Times New Roman" panose="02020603050405020304" pitchFamily="18" charset="0"/>
                        </a:rPr>
                        <a:t>Những việc không nên làm</a:t>
                      </a:r>
                      <a:endParaRPr lang="en-US" sz="3600" dirty="0">
                        <a:solidFill>
                          <a:srgbClr val="FF0000"/>
                        </a:solidFill>
                      </a:endParaRPr>
                    </a:p>
                  </a:txBody>
                  <a:tcPr/>
                </a:tc>
                <a:extLst>
                  <a:ext uri="{0D108BD9-81ED-4DB2-BD59-A6C34878D82A}">
                    <a16:rowId xmlns:a16="http://schemas.microsoft.com/office/drawing/2014/main" xmlns="" val="1123922794"/>
                  </a:ext>
                </a:extLst>
              </a:tr>
              <a:tr h="377656">
                <a:tc>
                  <a:txBody>
                    <a:bodyPr/>
                    <a:lstStyle/>
                    <a:p>
                      <a:pPr algn="ctr"/>
                      <a:r>
                        <a:rPr lang="en" sz="3200" dirty="0" smtClean="0">
                          <a:latin typeface="Times New Roman" panose="02020603050405020304" pitchFamily="18" charset="0"/>
                          <a:cs typeface="Times New Roman" panose="02020603050405020304" pitchFamily="18" charset="0"/>
                        </a:rPr>
                        <a:t>  </a:t>
                      </a:r>
                      <a:r>
                        <a:rPr lang="en" sz="3200" dirty="0">
                          <a:latin typeface="Times New Roman" panose="02020603050405020304" pitchFamily="18" charset="0"/>
                          <a:cs typeface="Times New Roman" panose="02020603050405020304" pitchFamily="18" charset="0"/>
                        </a:rPr>
                        <a:t>…………………………</a:t>
                      </a:r>
                    </a:p>
                    <a:p>
                      <a:pPr algn="ctr"/>
                      <a:r>
                        <a:rPr lang="en" sz="3200" dirty="0" smtClean="0">
                          <a:latin typeface="Times New Roman" panose="02020603050405020304" pitchFamily="18" charset="0"/>
                          <a:cs typeface="Times New Roman" panose="02020603050405020304" pitchFamily="18" charset="0"/>
                        </a:rPr>
                        <a:t>  …………………………</a:t>
                      </a:r>
                      <a:endParaRPr lang="vi-VN" sz="3200" dirty="0" smtClean="0">
                        <a:latin typeface="Times New Roman" panose="02020603050405020304" pitchFamily="18" charset="0"/>
                        <a:cs typeface="Times New Roman" panose="02020603050405020304" pitchFamily="18" charset="0"/>
                      </a:endParaRPr>
                    </a:p>
                    <a:p>
                      <a:pPr algn="ctr"/>
                      <a:r>
                        <a:rPr lang="en" sz="3200" dirty="0" smtClean="0">
                          <a:latin typeface="Times New Roman" panose="02020603050405020304" pitchFamily="18" charset="0"/>
                          <a:cs typeface="Times New Roman" panose="02020603050405020304" pitchFamily="18" charset="0"/>
                        </a:rPr>
                        <a:t> …………………………</a:t>
                      </a:r>
                    </a:p>
                    <a:p>
                      <a:pPr algn="ctr"/>
                      <a:r>
                        <a:rPr lang="en" sz="3200" dirty="0" smtClean="0">
                          <a:latin typeface="Times New Roman" panose="02020603050405020304" pitchFamily="18" charset="0"/>
                          <a:cs typeface="Times New Roman" panose="02020603050405020304" pitchFamily="18" charset="0"/>
                        </a:rPr>
                        <a:t>  …………………………</a:t>
                      </a:r>
                      <a:endParaRPr lang="vi-VN" sz="3200" dirty="0" smtClean="0">
                        <a:latin typeface="Times New Roman" panose="02020603050405020304" pitchFamily="18" charset="0"/>
                        <a:cs typeface="Times New Roman" panose="02020603050405020304" pitchFamily="18" charset="0"/>
                      </a:endParaRPr>
                    </a:p>
                    <a:p>
                      <a:pPr algn="ctr"/>
                      <a:r>
                        <a:rPr lang="en" sz="3200" dirty="0" smtClean="0">
                          <a:latin typeface="Times New Roman" panose="02020603050405020304" pitchFamily="18" charset="0"/>
                          <a:cs typeface="Times New Roman" panose="02020603050405020304" pitchFamily="18" charset="0"/>
                        </a:rPr>
                        <a:t> …………………………</a:t>
                      </a:r>
                    </a:p>
                    <a:p>
                      <a:pPr algn="ctr"/>
                      <a:r>
                        <a:rPr lang="en" sz="3200" dirty="0" smtClean="0">
                          <a:latin typeface="Times New Roman" panose="02020603050405020304" pitchFamily="18" charset="0"/>
                          <a:cs typeface="Times New Roman" panose="02020603050405020304" pitchFamily="18" charset="0"/>
                        </a:rPr>
                        <a:t>  …………………………</a:t>
                      </a:r>
                      <a:endParaRPr lang="en" sz="3200" dirty="0">
                        <a:latin typeface="Times New Roman" panose="02020603050405020304" pitchFamily="18" charset="0"/>
                        <a:cs typeface="Times New Roman" panose="02020603050405020304" pitchFamily="18" charset="0"/>
                      </a:endParaRPr>
                    </a:p>
                  </a:txBody>
                  <a:tcPr>
                    <a:solidFill>
                      <a:srgbClr val="FFFF00"/>
                    </a:solidFill>
                  </a:tcPr>
                </a:tc>
                <a:tc>
                  <a:txBody>
                    <a:bodyPr/>
                    <a:lstStyle/>
                    <a:p>
                      <a:pPr marL="0" indent="0" algn="ctr">
                        <a:buFontTx/>
                        <a:buNone/>
                      </a:pPr>
                      <a:r>
                        <a:rPr lang="en-US" sz="3200" dirty="0" smtClean="0">
                          <a:latin typeface="Times New Roman" panose="02020603050405020304" pitchFamily="18" charset="0"/>
                          <a:cs typeface="Times New Roman" panose="02020603050405020304" pitchFamily="18" charset="0"/>
                        </a:rPr>
                        <a:t>………………………………</a:t>
                      </a:r>
                      <a:r>
                        <a:rPr lang="vi-VN" sz="3200" dirty="0" smtClean="0">
                          <a:latin typeface="Times New Roman" panose="02020603050405020304" pitchFamily="18" charset="0"/>
                          <a:cs typeface="Times New Roman" panose="02020603050405020304" pitchFamily="18" charset="0"/>
                        </a:rPr>
                        <a:t>....</a:t>
                      </a:r>
                    </a:p>
                    <a:p>
                      <a:pPr marL="0" indent="0" algn="ctr">
                        <a:buFontTx/>
                        <a:buNone/>
                      </a:pPr>
                      <a:r>
                        <a:rPr lang="en-US" sz="3200" dirty="0" smtClean="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a:t>
                      </a:r>
                      <a:r>
                        <a:rPr lang="en-US" sz="3200" dirty="0" smtClean="0">
                          <a:latin typeface="Times New Roman" panose="02020603050405020304" pitchFamily="18" charset="0"/>
                          <a:cs typeface="Times New Roman" panose="02020603050405020304" pitchFamily="18" charset="0"/>
                        </a:rPr>
                        <a:t>……………………………..</a:t>
                      </a:r>
                      <a:r>
                        <a:rPr lang="vi-VN" sz="3200" dirty="0" smtClean="0">
                          <a:latin typeface="Times New Roman" panose="02020603050405020304" pitchFamily="18" charset="0"/>
                          <a:cs typeface="Times New Roman" panose="02020603050405020304" pitchFamily="18" charset="0"/>
                        </a:rPr>
                        <a:t>...</a:t>
                      </a:r>
                    </a:p>
                    <a:p>
                      <a:pPr marL="0" indent="0" algn="ctr">
                        <a:buFontTx/>
                        <a:buNone/>
                      </a:pPr>
                      <a:r>
                        <a:rPr lang="en-US" sz="3200" dirty="0" smtClean="0">
                          <a:latin typeface="Times New Roman" panose="02020603050405020304" pitchFamily="18" charset="0"/>
                          <a:cs typeface="Times New Roman" panose="02020603050405020304" pitchFamily="18" charset="0"/>
                        </a:rPr>
                        <a:t>………………………………</a:t>
                      </a:r>
                      <a:r>
                        <a:rPr lang="vi-VN" sz="3200" dirty="0" smtClean="0">
                          <a:latin typeface="Times New Roman" panose="02020603050405020304" pitchFamily="18" charset="0"/>
                          <a:cs typeface="Times New Roman" panose="02020603050405020304" pitchFamily="18" charset="0"/>
                        </a:rPr>
                        <a:t>....</a:t>
                      </a:r>
                    </a:p>
                    <a:p>
                      <a:pPr marL="0" indent="0" algn="ctr">
                        <a:buFontTx/>
                        <a:buNone/>
                      </a:pPr>
                      <a:r>
                        <a:rPr lang="en-US" sz="3200" dirty="0" smtClean="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a:t>
                      </a:r>
                      <a:r>
                        <a:rPr lang="en-US" sz="3200" dirty="0" smtClean="0">
                          <a:latin typeface="Times New Roman" panose="02020603050405020304" pitchFamily="18" charset="0"/>
                          <a:cs typeface="Times New Roman" panose="02020603050405020304" pitchFamily="18" charset="0"/>
                        </a:rPr>
                        <a:t>……………………………..</a:t>
                      </a:r>
                      <a:r>
                        <a:rPr lang="vi-VN" sz="3200" dirty="0" smtClean="0">
                          <a:latin typeface="Times New Roman" panose="02020603050405020304" pitchFamily="18" charset="0"/>
                          <a:cs typeface="Times New Roman" panose="02020603050405020304" pitchFamily="18" charset="0"/>
                        </a:rPr>
                        <a:t>...</a:t>
                      </a:r>
                    </a:p>
                    <a:p>
                      <a:pPr marL="0" indent="0" algn="ctr">
                        <a:buFontTx/>
                        <a:buNone/>
                      </a:pPr>
                      <a:r>
                        <a:rPr lang="en-US" sz="3200" dirty="0" smtClean="0">
                          <a:latin typeface="Times New Roman" panose="02020603050405020304" pitchFamily="18" charset="0"/>
                          <a:cs typeface="Times New Roman" panose="02020603050405020304" pitchFamily="18" charset="0"/>
                        </a:rPr>
                        <a:t>………………………………</a:t>
                      </a:r>
                      <a:r>
                        <a:rPr lang="vi-VN" sz="3200" dirty="0" smtClean="0">
                          <a:latin typeface="Times New Roman" panose="02020603050405020304" pitchFamily="18" charset="0"/>
                          <a:cs typeface="Times New Roman" panose="02020603050405020304" pitchFamily="18" charset="0"/>
                        </a:rPr>
                        <a:t>....</a:t>
                      </a:r>
                    </a:p>
                    <a:p>
                      <a:pPr marL="0" indent="0" algn="ctr">
                        <a:buFontTx/>
                        <a:buNone/>
                      </a:pPr>
                      <a:r>
                        <a:rPr lang="en-US" sz="3200" dirty="0" smtClean="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a:t>
                      </a:r>
                      <a:r>
                        <a:rPr lang="en-US" sz="3200" dirty="0" smtClean="0">
                          <a:latin typeface="Times New Roman" panose="02020603050405020304" pitchFamily="18" charset="0"/>
                          <a:cs typeface="Times New Roman" panose="02020603050405020304" pitchFamily="18" charset="0"/>
                        </a:rPr>
                        <a:t>……………………………..</a:t>
                      </a:r>
                      <a:r>
                        <a:rPr lang="vi-VN" sz="3200" dirty="0" smtClean="0">
                          <a:latin typeface="Times New Roman" panose="02020603050405020304" pitchFamily="18" charset="0"/>
                          <a:cs typeface="Times New Roman" panose="02020603050405020304" pitchFamily="18" charset="0"/>
                        </a:rPr>
                        <a:t>...</a:t>
                      </a:r>
                    </a:p>
                    <a:p>
                      <a:pPr marL="0" indent="0" algn="ctr">
                        <a:buFontTx/>
                        <a:buNone/>
                      </a:pPr>
                      <a:endParaRPr lang="vi-VN" sz="3200" dirty="0" smtClean="0">
                        <a:latin typeface="Times New Roman" panose="02020603050405020304" pitchFamily="18" charset="0"/>
                        <a:cs typeface="Times New Roman" panose="02020603050405020304" pitchFamily="18" charset="0"/>
                      </a:endParaRPr>
                    </a:p>
                  </a:txBody>
                  <a:tcPr>
                    <a:solidFill>
                      <a:srgbClr val="FFFF00"/>
                    </a:solidFill>
                  </a:tcPr>
                </a:tc>
                <a:extLst>
                  <a:ext uri="{0D108BD9-81ED-4DB2-BD59-A6C34878D82A}">
                    <a16:rowId xmlns:a16="http://schemas.microsoft.com/office/drawing/2014/main" xmlns="" val="363566047"/>
                  </a:ext>
                </a:extLst>
              </a:tr>
            </a:tbl>
          </a:graphicData>
        </a:graphic>
      </p:graphicFrame>
      <p:sp>
        <p:nvSpPr>
          <p:cNvPr id="3" name="Title 1">
            <a:extLst>
              <a:ext uri="{FF2B5EF4-FFF2-40B4-BE49-F238E27FC236}">
                <a16:creationId xmlns:a16="http://schemas.microsoft.com/office/drawing/2014/main" xmlns="" id="{9120C7CB-7F99-4168-8EE4-9C33CBEFADC0}"/>
              </a:ext>
            </a:extLst>
          </p:cNvPr>
          <p:cNvSpPr>
            <a:spLocks noGrp="1"/>
          </p:cNvSpPr>
          <p:nvPr>
            <p:ph type="title"/>
          </p:nvPr>
        </p:nvSpPr>
        <p:spPr>
          <a:xfrm>
            <a:off x="335360" y="332656"/>
            <a:ext cx="11593287" cy="1545036"/>
          </a:xfrm>
          <a:solidFill>
            <a:schemeClr val="accent5">
              <a:lumMod val="60000"/>
              <a:lumOff val="40000"/>
            </a:schemeClr>
          </a:solidFill>
        </p:spPr>
        <p:txBody>
          <a:bodyPr>
            <a:normAutofit/>
          </a:bodyPr>
          <a:lstStyle/>
          <a:p>
            <a:pPr algn="just"/>
            <a:r>
              <a:rPr lang="en-US" sz="4000" b="1" u="sng" dirty="0" err="1">
                <a:solidFill>
                  <a:srgbClr val="FF0000"/>
                </a:solidFill>
                <a:latin typeface="Times New Roman" panose="02020603050405020304" pitchFamily="18" charset="0"/>
                <a:cs typeface="Times New Roman" panose="02020603050405020304" pitchFamily="18" charset="0"/>
              </a:rPr>
              <a:t>Bài</a:t>
            </a:r>
            <a:r>
              <a:rPr lang="en-US" sz="4000" b="1" u="sng" dirty="0">
                <a:solidFill>
                  <a:srgbClr val="FF0000"/>
                </a:solidFill>
                <a:latin typeface="Times New Roman" panose="02020603050405020304" pitchFamily="18" charset="0"/>
                <a:cs typeface="Times New Roman" panose="02020603050405020304" pitchFamily="18" charset="0"/>
              </a:rPr>
              <a:t> </a:t>
            </a:r>
            <a:r>
              <a:rPr lang="en-US" sz="4000" b="1" u="sng" dirty="0" err="1">
                <a:solidFill>
                  <a:srgbClr val="FF0000"/>
                </a:solidFill>
                <a:latin typeface="Times New Roman" panose="02020603050405020304" pitchFamily="18" charset="0"/>
                <a:cs typeface="Times New Roman" panose="02020603050405020304" pitchFamily="18" charset="0"/>
              </a:rPr>
              <a:t>tập</a:t>
            </a:r>
            <a:r>
              <a:rPr lang="en-US" sz="4000" b="1" u="sng" dirty="0">
                <a:solidFill>
                  <a:srgbClr val="FF0000"/>
                </a:solidFill>
                <a:latin typeface="Times New Roman" panose="02020603050405020304" pitchFamily="18" charset="0"/>
                <a:cs typeface="Times New Roman" panose="02020603050405020304" pitchFamily="18" charset="0"/>
              </a:rPr>
              <a:t> 1</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a:solidFill>
                  <a:srgbClr val="003300"/>
                </a:solidFill>
                <a:latin typeface="Times New Roman" panose="02020603050405020304" pitchFamily="18" charset="0"/>
                <a:cs typeface="Times New Roman" panose="02020603050405020304" pitchFamily="18" charset="0"/>
              </a:rPr>
              <a:t>Theo </a:t>
            </a:r>
            <a:r>
              <a:rPr lang="en-US" sz="4000" b="1" dirty="0" err="1">
                <a:solidFill>
                  <a:srgbClr val="003300"/>
                </a:solidFill>
                <a:latin typeface="Times New Roman" panose="02020603050405020304" pitchFamily="18" charset="0"/>
                <a:cs typeface="Times New Roman" panose="02020603050405020304" pitchFamily="18" charset="0"/>
              </a:rPr>
              <a:t>em</a:t>
            </a:r>
            <a:r>
              <a:rPr lang="en-US" sz="4000" b="1" dirty="0">
                <a:solidFill>
                  <a:srgbClr val="003300"/>
                </a:solidFill>
                <a:latin typeface="Times New Roman" panose="02020603050405020304" pitchFamily="18" charset="0"/>
                <a:cs typeface="Times New Roman" panose="02020603050405020304" pitchFamily="18" charset="0"/>
              </a:rPr>
              <a:t>, </a:t>
            </a:r>
            <a:r>
              <a:rPr lang="en-US" sz="4000" b="1" dirty="0" err="1">
                <a:solidFill>
                  <a:srgbClr val="003300"/>
                </a:solidFill>
                <a:latin typeface="Times New Roman" panose="02020603050405020304" pitchFamily="18" charset="0"/>
                <a:cs typeface="Times New Roman" panose="02020603050405020304" pitchFamily="18" charset="0"/>
              </a:rPr>
              <a:t>để</a:t>
            </a:r>
            <a:r>
              <a:rPr lang="en-US" sz="4000" b="1" dirty="0">
                <a:solidFill>
                  <a:srgbClr val="003300"/>
                </a:solidFill>
                <a:latin typeface="Times New Roman" panose="02020603050405020304" pitchFamily="18" charset="0"/>
                <a:cs typeface="Times New Roman" panose="02020603050405020304" pitchFamily="18" charset="0"/>
              </a:rPr>
              <a:t> </a:t>
            </a:r>
            <a:r>
              <a:rPr lang="en-US" sz="4000" b="1" dirty="0" err="1">
                <a:solidFill>
                  <a:srgbClr val="003300"/>
                </a:solidFill>
                <a:latin typeface="Times New Roman" panose="02020603050405020304" pitchFamily="18" charset="0"/>
                <a:cs typeface="Times New Roman" panose="02020603050405020304" pitchFamily="18" charset="0"/>
              </a:rPr>
              <a:t>sử</a:t>
            </a:r>
            <a:r>
              <a:rPr lang="en-US" sz="4000" b="1" dirty="0">
                <a:solidFill>
                  <a:srgbClr val="003300"/>
                </a:solidFill>
                <a:latin typeface="Times New Roman" panose="02020603050405020304" pitchFamily="18" charset="0"/>
                <a:cs typeface="Times New Roman" panose="02020603050405020304" pitchFamily="18" charset="0"/>
              </a:rPr>
              <a:t> </a:t>
            </a:r>
            <a:r>
              <a:rPr lang="en-US" sz="4000" b="1" dirty="0" err="1">
                <a:solidFill>
                  <a:srgbClr val="003300"/>
                </a:solidFill>
                <a:latin typeface="Times New Roman" panose="02020603050405020304" pitchFamily="18" charset="0"/>
                <a:cs typeface="Times New Roman" panose="02020603050405020304" pitchFamily="18" charset="0"/>
              </a:rPr>
              <a:t>dụng</a:t>
            </a:r>
            <a:r>
              <a:rPr lang="en-US" sz="4000" b="1" dirty="0">
                <a:solidFill>
                  <a:srgbClr val="003300"/>
                </a:solidFill>
                <a:latin typeface="Times New Roman" panose="02020603050405020304" pitchFamily="18" charset="0"/>
                <a:cs typeface="Times New Roman" panose="02020603050405020304" pitchFamily="18" charset="0"/>
              </a:rPr>
              <a:t> </a:t>
            </a:r>
            <a:r>
              <a:rPr lang="en-US" sz="4000" b="1" dirty="0" err="1">
                <a:solidFill>
                  <a:srgbClr val="003300"/>
                </a:solidFill>
                <a:latin typeface="Times New Roman" panose="02020603050405020304" pitchFamily="18" charset="0"/>
                <a:cs typeface="Times New Roman" panose="02020603050405020304" pitchFamily="18" charset="0"/>
              </a:rPr>
              <a:t>tiền</a:t>
            </a:r>
            <a:r>
              <a:rPr lang="en-US" sz="4000" b="1" dirty="0">
                <a:solidFill>
                  <a:srgbClr val="003300"/>
                </a:solidFill>
                <a:latin typeface="Times New Roman" panose="02020603050405020304" pitchFamily="18" charset="0"/>
                <a:cs typeface="Times New Roman" panose="02020603050405020304" pitchFamily="18" charset="0"/>
              </a:rPr>
              <a:t> </a:t>
            </a:r>
            <a:r>
              <a:rPr lang="en-US" sz="4000" b="1" dirty="0" err="1">
                <a:solidFill>
                  <a:srgbClr val="003300"/>
                </a:solidFill>
                <a:latin typeface="Times New Roman" panose="02020603050405020304" pitchFamily="18" charset="0"/>
                <a:cs typeface="Times New Roman" panose="02020603050405020304" pitchFamily="18" charset="0"/>
              </a:rPr>
              <a:t>hợp</a:t>
            </a:r>
            <a:r>
              <a:rPr lang="en-US" sz="4000" b="1" dirty="0">
                <a:solidFill>
                  <a:srgbClr val="003300"/>
                </a:solidFill>
                <a:latin typeface="Times New Roman" panose="02020603050405020304" pitchFamily="18" charset="0"/>
                <a:cs typeface="Times New Roman" panose="02020603050405020304" pitchFamily="18" charset="0"/>
              </a:rPr>
              <a:t> </a:t>
            </a:r>
            <a:r>
              <a:rPr lang="en-US" sz="4000" b="1" dirty="0" err="1">
                <a:solidFill>
                  <a:srgbClr val="003300"/>
                </a:solidFill>
                <a:latin typeface="Times New Roman" panose="02020603050405020304" pitchFamily="18" charset="0"/>
                <a:cs typeface="Times New Roman" panose="02020603050405020304" pitchFamily="18" charset="0"/>
              </a:rPr>
              <a:t>lí</a:t>
            </a:r>
            <a:r>
              <a:rPr lang="en-US" sz="4000" b="1" dirty="0">
                <a:solidFill>
                  <a:srgbClr val="003300"/>
                </a:solidFill>
                <a:latin typeface="Times New Roman" panose="02020603050405020304" pitchFamily="18" charset="0"/>
                <a:cs typeface="Times New Roman" panose="02020603050405020304" pitchFamily="18" charset="0"/>
              </a:rPr>
              <a:t> </a:t>
            </a:r>
            <a:r>
              <a:rPr lang="en-US" sz="4000" b="1" dirty="0" err="1">
                <a:solidFill>
                  <a:srgbClr val="003300"/>
                </a:solidFill>
                <a:latin typeface="Times New Roman" panose="02020603050405020304" pitchFamily="18" charset="0"/>
                <a:cs typeface="Times New Roman" panose="02020603050405020304" pitchFamily="18" charset="0"/>
              </a:rPr>
              <a:t>chúng</a:t>
            </a:r>
            <a:r>
              <a:rPr lang="en-US" sz="4000" b="1" dirty="0">
                <a:solidFill>
                  <a:srgbClr val="003300"/>
                </a:solidFill>
                <a:latin typeface="Times New Roman" panose="02020603050405020304" pitchFamily="18" charset="0"/>
                <a:cs typeface="Times New Roman" panose="02020603050405020304" pitchFamily="18" charset="0"/>
              </a:rPr>
              <a:t> ta </a:t>
            </a:r>
            <a:r>
              <a:rPr lang="en-US" sz="4000" b="1" dirty="0" err="1">
                <a:solidFill>
                  <a:srgbClr val="003300"/>
                </a:solidFill>
                <a:latin typeface="Times New Roman" panose="02020603050405020304" pitchFamily="18" charset="0"/>
                <a:cs typeface="Times New Roman" panose="02020603050405020304" pitchFamily="18" charset="0"/>
              </a:rPr>
              <a:t>nên</a:t>
            </a:r>
            <a:r>
              <a:rPr lang="en-US" sz="4000" b="1" dirty="0">
                <a:solidFill>
                  <a:srgbClr val="003300"/>
                </a:solidFill>
                <a:latin typeface="Times New Roman" panose="02020603050405020304" pitchFamily="18" charset="0"/>
                <a:cs typeface="Times New Roman" panose="02020603050405020304" pitchFamily="18" charset="0"/>
              </a:rPr>
              <a:t> </a:t>
            </a:r>
            <a:r>
              <a:rPr lang="en-US" sz="4000" b="1" dirty="0" err="1" smtClean="0">
                <a:solidFill>
                  <a:srgbClr val="003300"/>
                </a:solidFill>
                <a:latin typeface="Times New Roman" panose="02020603050405020304" pitchFamily="18" charset="0"/>
                <a:cs typeface="Times New Roman" panose="02020603050405020304" pitchFamily="18" charset="0"/>
              </a:rPr>
              <a:t>và</a:t>
            </a:r>
            <a:r>
              <a:rPr lang="en-US" sz="4000" b="1" dirty="0" smtClean="0">
                <a:solidFill>
                  <a:srgbClr val="003300"/>
                </a:solidFill>
                <a:latin typeface="Times New Roman" panose="02020603050405020304" pitchFamily="18" charset="0"/>
                <a:cs typeface="Times New Roman" panose="02020603050405020304" pitchFamily="18" charset="0"/>
              </a:rPr>
              <a:t> </a:t>
            </a:r>
            <a:r>
              <a:rPr lang="en-US" sz="4000" b="1" dirty="0" err="1">
                <a:solidFill>
                  <a:srgbClr val="003300"/>
                </a:solidFill>
                <a:latin typeface="Times New Roman" panose="02020603050405020304" pitchFamily="18" charset="0"/>
                <a:cs typeface="Times New Roman" panose="02020603050405020304" pitchFamily="18" charset="0"/>
              </a:rPr>
              <a:t>không</a:t>
            </a:r>
            <a:r>
              <a:rPr lang="en-US" sz="4000" b="1" dirty="0">
                <a:solidFill>
                  <a:srgbClr val="003300"/>
                </a:solidFill>
                <a:latin typeface="Times New Roman" panose="02020603050405020304" pitchFamily="18" charset="0"/>
                <a:cs typeface="Times New Roman" panose="02020603050405020304" pitchFamily="18" charset="0"/>
              </a:rPr>
              <a:t> </a:t>
            </a:r>
            <a:r>
              <a:rPr lang="en-US" sz="4000" b="1" dirty="0" err="1">
                <a:solidFill>
                  <a:srgbClr val="003300"/>
                </a:solidFill>
                <a:latin typeface="Times New Roman" panose="02020603050405020304" pitchFamily="18" charset="0"/>
                <a:cs typeface="Times New Roman" panose="02020603050405020304" pitchFamily="18" charset="0"/>
              </a:rPr>
              <a:t>nên</a:t>
            </a:r>
            <a:r>
              <a:rPr lang="en-US" sz="4000" b="1" dirty="0">
                <a:solidFill>
                  <a:srgbClr val="003300"/>
                </a:solidFill>
                <a:latin typeface="Times New Roman" panose="02020603050405020304" pitchFamily="18" charset="0"/>
                <a:cs typeface="Times New Roman" panose="02020603050405020304" pitchFamily="18" charset="0"/>
              </a:rPr>
              <a:t> </a:t>
            </a:r>
            <a:r>
              <a:rPr lang="en-US" sz="4000" b="1" dirty="0" err="1">
                <a:solidFill>
                  <a:srgbClr val="003300"/>
                </a:solidFill>
                <a:latin typeface="Times New Roman" panose="02020603050405020304" pitchFamily="18" charset="0"/>
                <a:cs typeface="Times New Roman" panose="02020603050405020304" pitchFamily="18" charset="0"/>
              </a:rPr>
              <a:t>làm</a:t>
            </a:r>
            <a:r>
              <a:rPr lang="en-US" sz="4000" b="1" dirty="0">
                <a:solidFill>
                  <a:srgbClr val="003300"/>
                </a:solidFill>
                <a:latin typeface="Times New Roman" panose="02020603050405020304" pitchFamily="18" charset="0"/>
                <a:cs typeface="Times New Roman" panose="02020603050405020304" pitchFamily="18" charset="0"/>
              </a:rPr>
              <a:t> </a:t>
            </a:r>
            <a:r>
              <a:rPr lang="en-US" sz="4000" b="1" dirty="0" err="1">
                <a:solidFill>
                  <a:srgbClr val="003300"/>
                </a:solidFill>
                <a:latin typeface="Times New Roman" panose="02020603050405020304" pitchFamily="18" charset="0"/>
                <a:cs typeface="Times New Roman" panose="02020603050405020304" pitchFamily="18" charset="0"/>
              </a:rPr>
              <a:t>gì</a:t>
            </a:r>
            <a:r>
              <a:rPr lang="en-US" sz="4000" b="1" dirty="0">
                <a:solidFill>
                  <a:srgbClr val="0033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8244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480F5914-EC97-457A-AB68-6A1F7393C86D}"/>
  <p:tag name="ISPRING_RESOURCE_FOLDER" val="C:\Users\Administrator\Desktop\Chuẩn \"/>
  <p:tag name="ISPRING_PRESENTATION_PATH" val="C:\Users\Administrator\Desktop\Chuẩn .pptx"/>
  <p:tag name="ISPRING_PROJECT_VERSION" val="9.3"/>
  <p:tag name="ISPRING_PROJECT_FOLDER_UPDATED" val="1"/>
  <p:tag name="ISPRING_SCREEN_RECS_UPDATED" val="C:\Users\Administrator\Desktop\Chuẩn \"/>
  <p:tag name="ISPRING_RESOURCE_PATHS_HASH_PRESENTER" val="e7562d247edec8c9e55ab49cacec1697e2e7f46"/>
</p:tagLst>
</file>

<file path=ppt/tags/tag2.xml><?xml version="1.0" encoding="utf-8"?>
<p:tagLst xmlns:a="http://schemas.openxmlformats.org/drawingml/2006/main" xmlns:r="http://schemas.openxmlformats.org/officeDocument/2006/relationships" xmlns:p="http://schemas.openxmlformats.org/presentationml/2006/main">
  <p:tag name="TIMING" val="|7.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3.jpeg"/></Relationships>
</file>

<file path=ppt/theme/_rels/them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3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3.xml><?xml version="1.0" encoding="utf-8"?>
<a:theme xmlns:a="http://schemas.openxmlformats.org/drawingml/2006/main" name="1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4.xml><?xml version="1.0" encoding="utf-8"?>
<a:theme xmlns:a="http://schemas.openxmlformats.org/drawingml/2006/main" name="4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5.xml><?xml version="1.0" encoding="utf-8"?>
<a:theme xmlns:a="http://schemas.openxmlformats.org/drawingml/2006/main" name="5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6.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7.xml><?xml version="1.0" encoding="utf-8"?>
<a:theme xmlns:a="http://schemas.openxmlformats.org/drawingml/2006/main" name="2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1766</TotalTime>
  <Words>853</Words>
  <Application>Microsoft Office PowerPoint</Application>
  <PresentationFormat>Custom</PresentationFormat>
  <Paragraphs>118</Paragraphs>
  <Slides>24</Slides>
  <Notes>2</Notes>
  <HiddenSlides>0</HiddenSlides>
  <MMClips>0</MMClips>
  <ScaleCrop>false</ScaleCrop>
  <HeadingPairs>
    <vt:vector size="6" baseType="variant">
      <vt:variant>
        <vt:lpstr>Theme</vt:lpstr>
      </vt:variant>
      <vt:variant>
        <vt:i4>7</vt:i4>
      </vt:variant>
      <vt:variant>
        <vt:lpstr>Embedded OLE Servers</vt:lpstr>
      </vt:variant>
      <vt:variant>
        <vt:i4>1</vt:i4>
      </vt:variant>
      <vt:variant>
        <vt:lpstr>Slide Titles</vt:lpstr>
      </vt:variant>
      <vt:variant>
        <vt:i4>24</vt:i4>
      </vt:variant>
    </vt:vector>
  </HeadingPairs>
  <TitlesOfParts>
    <vt:vector size="32" baseType="lpstr">
      <vt:lpstr>Trek</vt:lpstr>
      <vt:lpstr>3_Trek</vt:lpstr>
      <vt:lpstr>1_Trek</vt:lpstr>
      <vt:lpstr>4_Trek</vt:lpstr>
      <vt:lpstr>5_Trek</vt:lpstr>
      <vt:lpstr>Waveform</vt:lpstr>
      <vt:lpstr>2_Trek</vt:lpstr>
      <vt:lpstr>Clip</vt:lpstr>
      <vt:lpstr>PowerPoint Presentation</vt:lpstr>
      <vt:lpstr>PowerPoint Presentation</vt:lpstr>
      <vt:lpstr>PowerPoint Presentation</vt:lpstr>
      <vt:lpstr>PowerPoint Presentation</vt:lpstr>
      <vt:lpstr>PowerPoint Presentation</vt:lpstr>
      <vt:lpstr>      Trong dịp Tết vừa qua, em được cha mẹ và người thân lì xì những lời chúc yêu thương và những đồng tiền may mắn. Vậy em đã và sẽ dùng số tiền đó để làm gì? </vt:lpstr>
      <vt:lpstr>PowerPoint Presentation</vt:lpstr>
      <vt:lpstr>PowerPoint Presentation</vt:lpstr>
      <vt:lpstr>Bài tập 1: Theo em, để sử dụng tiền hợp lí chúng ta nên và không nên làm gì?</vt:lpstr>
      <vt:lpstr>PowerPoint Presentation</vt:lpstr>
      <vt:lpstr>Bài tập 2: Xử lí tình huống:      Mai đang dùng hộp bút màu rất tốt, nay lại được bạn tặng thêm một hộp giống hệt hộp cũ nhân dịp sinh nhật..      Em hãy giúp bạn Hà chọn cách giải quyết phù hợp.</vt:lpstr>
      <vt:lpstr>PowerPoint Presentation</vt:lpstr>
      <vt:lpstr>PowerPoint Presentation</vt:lpstr>
      <vt:lpstr>KIẾN THỨC CẦN GHI NHỚ</vt:lpstr>
      <vt:lpstr>PowerPoint Presentation</vt:lpstr>
      <vt:lpstr>Trò chơi:Đi chợ</vt:lpstr>
      <vt:lpstr>   Tình huống: Mẹ bận việc nên đưa cho Minh Đức 100 000 đồng và nhờ Minh đi chợ mua giúp mẹ  rau và một số loại quả để ăn trong ngày. Nếu em là Minh Đức, em sẽ chọn mua những rau và loại quả nào? Vì sao?</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my ducument</cp:lastModifiedBy>
  <cp:revision>307</cp:revision>
  <cp:lastPrinted>2020-04-15T15:27:31Z</cp:lastPrinted>
  <dcterms:created xsi:type="dcterms:W3CDTF">2020-04-10T16:13:48Z</dcterms:created>
  <dcterms:modified xsi:type="dcterms:W3CDTF">2021-10-30T12:29:05Z</dcterms:modified>
</cp:coreProperties>
</file>